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2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tags/tag3.xml" ContentType="application/vnd.openxmlformats-officedocument.presentationml.tags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1" r:id="rId3"/>
    <p:sldId id="264" r:id="rId4"/>
    <p:sldId id="262" r:id="rId5"/>
    <p:sldId id="260" r:id="rId6"/>
    <p:sldId id="263" r:id="rId7"/>
    <p:sldId id="266" r:id="rId8"/>
    <p:sldId id="265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23.96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24575,'15'0'0,"-3"0"0,-2 0 0,-2 0 0,-1 0 0,0 0 0,1 0 0,-1 0 0,1 0 0,-1 0 0,0 0 0,1 0 0,-1 0 0,0 0 0,-2 3 0,1-2 0,-2 2 0,4-3 0,-1 0 0,0 0 0,1 0 0,-1 0 0,1 0 0,-1 0 0,0 0 0,1 0 0,-1 0 0,0 0 0,1 0 0,-1 0 0,1 0 0,-4 3 0,2-2 0,-2 2 0,4-3 0,-1 0 0,0 0 0,1 0 0,-1 0 0,1 0 0,2 4 0,-2-4 0,13 4 0,-12-4 0,8 0 0,-10 3 0,1-2 0,-1 2 0,0-3 0,1 0 0,-1 0 0,1 0 0,-1 0 0,0 0 0,4 3 0,-3-2 0,3 2 0,-4-3 0,1 0 0,-1 0 0,0 0 0,1 0 0,-1 0 0,1 0 0,-1 0 0,0 0 0,1 0 0,-1 0 0,1 0 0,-1 0 0,0 0 0,1 0 0,-1 0 0,-6 0 0,-2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52.82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24575,'25'4'0,"0"-1"0,14 3 0,-7-4 0,29 10 0,-17-10 0,20 5 0,0 0 0,-8-6 0,8 6 0,-12-7 0,-16 0 0,13 0 0,-30 0 0,13 0 0,-17 0 0,0 0 0,-4 0 0,0 0 0,-4 0 0,1 0 0,3 0 0,-3 0 0,6 0 0,-3-3 0,1 2 0,2-2 0,-6 3 0,3 0 0,0-4 0,-3 4 0,3-4 0,-4 1 0,0 2 0,1-2 0,-1 3 0,-3 0 0,-1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23.8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46 24575,'11'0'0,"0"-3"0,-4 2 0,1-3 0,-1 1 0,0 2 0,4-2 0,-3 3 0,6-3 0,-2 2 0,3-3 0,0 4 0,-4 0 0,3 0 0,-6 0 0,3 0 0,-4 0 0,1 0 0,-1 0 0,1 0 0,-1 0 0,0 0 0,1 0 0,-1 0 0,1-3 0,-1 2 0,4-2 0,0 3 0,4 0 0,0 0 0,0 0 0,0 0 0,-4 0 0,3 0 0,-6 0 0,3 0 0,-3-3 0,-1 2 0,4-3 0,-3 4 0,3 0 0,-4 0 0,4 0 0,-3 0 0,3 0 0,-1 0 0,2 0 0,3 0 0,0 0 0,0 0 0,-1 0 0,1 0 0,0 0 0,-3 0 0,2 0 0,-6 0 0,6 0 0,-6 0 0,3 0 0,-4 0 0,1 0 0,-1 0 0,0 0 0,4 0 0,-3 0 0,3 0 0,0 0 0,-3 0 0,3 0 0,-4 0 0,0-3 0,1 2 0,-1-2 0,1 3 0,-1 0 0,0 0 0,1 0 0,-1 0 0,1 0 0,-1 0 0,0 0 0,1 0 0,-1 0 0,4 0 0,-3 0 0,3 0 0,-4 0 0,0 0 0,4 0 0,-3 0 0,3 0 0,-4 0 0,4 0 0,-3 0 0,3 0 0,-4 0 0,1 0 0,-1 0 0,1 0 0,-1 0 0,0 0 0,1 0 0,2 0 0,-1 0 0,1 0 0,1 0 0,-3 0 0,6 0 0,-5 0 0,1 0 0,-2 0 0,-1 0 0,0 0 0,1 0 0,2 0 0,-1 0 0,1 0 0,1 0 0,-3 0 0,3 0 0,-4 0 0,1 0 0,-1 0 0,1 0 0,-1 0 0,0 0 0,1 0 0,-1 0 0,4 0 0,-3 0 0,3 0 0,-4 0 0,0 0 0,1 0 0,3 0 0,-3 0 0,6 0 0,-3 0 0,1 3 0,2-2 0,-2 2 0,2-3 0,-2 0 0,2 0 0,-6 0 0,3 0 0,-4 0 0,1 0 0,-1 0 0,0 0 0,4 0 0,-3 0 0,3 0 0,-4 0 0,1 0 0,-1 0 0,1 0 0,-1 0 0,0 0 0,1 0 0,-1 0 0,0 0 0,1 0 0,-1 0 0,1 0 0,-1 0 0,0 0 0,1 0 0,2 0 0,-1 0 0,1 0 0,-2 0 0,-1 0 0,1 0 0,-1 0 0,0 0 0,1 0 0,-1 4 0,0-4 0,1 4 0,-1-4 0,1 0 0,-1 0 0,0 0 0,1 0 0,-1 0 0,0 0 0,1 0 0,3 0 0,-3 0 0,2 0 0,1 0 0,-3 0 0,3 0 0,-4 0 0,1 0 0,-1 0 0,1 0 0,-1 0 0,0 0 0,1 0 0,-1 0 0,0 0 0,1 0 0,-1 0 0,1 0 0,-1 0 0,0 0 0,1 0 0,-1 0 0,0 0 0,1 0 0,-1 0 0,1 0 0,-1 0 0,0 0 0,-3-4 0,3 4 0,-3-4 0,0 1 0,0 2 0,-4-2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2.0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545 199 24575,'-4'-7'0,"1"-1"0,-1 4 0,3-3 0,-9 3 0,2-3 0,-7 3 0,0-3 0,0 3 0,0-4 0,0 4 0,3 1 0,5-1 0,0 4 0,-6-8 0,-7 3 0,-2-1 0,1 2 0,9 1 0,1 2 0,4-2 0,3-1 0,-3 3 0,3-2 0,-4 3 0,1-3 0,-1 2 0,1-2 0,-1 3 0,1-4 0,-1 3 0,1-2 0,-4 0 0,3 2 0,-6-6 0,5 6 0,-5-2 0,9 0 0,-5 2 0,6-2 0,-4 3 0,1-4 0,-1 3 0,-3-2 0,0 0 0,-4 2 0,3-6 0,1 6 0,4-5 0,-1 5 0,1-2 0,-1-1 0,1 3 0,-1-5 0,1 5 0,-1-2 0,1 3 0,3-4 0,0 3 0,4-2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5.02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0 165 24575,'12'-4'0,"-2"1"0,-6-1 0,3 4 0,0-4 0,2 1 0,1 2 0,1-2 0,-3 3 0,3 0 0,-7-4 0,3 4 0,-3-4 0,0 1 0,2 2 0,-1-2 0,-1-1 0,2 4 0,-2-7 0,7 6 0,-3-6 0,3 7 0,-4-7 0,1 6 0,2-6 0,2 3 0,3 0 0,-4 1 0,3-1 0,-2 0 0,9 0 0,-5-3 0,2 7 0,-8-7 0,-2 6 0,-1-2 0,1 3 0,-4-4 0,2 4 0,-5-7 0,6 6 0,-7-6 0,7 7 0,-6-7 0,5 6 0,-5-6 0,2 3 0,1 0 0,-3-3 0,2 7 0,-3-4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7.88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98 24575,'11'0'0,"3"0"0,-2-4 0,9 4 0,1-4 0,6 4 0,-5-3 0,4 2 0,-11-2 0,5 3 0,-6 0 0,0 0 0,0-4 0,-4 4 0,0-4 0,0 1 0,-3-1 0,2 0 0,1 0 0,-6 1 0,8 2 0,-11-6 0,8 6 0,-6-5 0,3 5 0,-3-6 0,3 6 0,-6-5 0,5 5 0,-5-6 0,6 6 0,-6-5 0,5 5 0,-5-6 0,2 6 0,-3-2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47.5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68 24575,'11'0'0,"3"0"0,-5 0 0,5 0 0,-6 0 0,3 0 0,-4 0 0,0 3 0,1-2 0,2 2 0,-1-3 0,1 0 0,-2 0 0,2 0 0,-1 0 0,5 0 0,-3 0 0,1 0 0,-2 0 0,-2 0 0,-1-3 0,1 2 0,-1-5 0,0 5 0,-3-6 0,3 6 0,-3-5 0,3 5 0,1-6 0,-1 6 0,1-2 0,-1 0 0,0 2 0,1-3 0,2 1 0,-1 2 0,1-2 0,-2 3 0,-4-3 0,2 2 0,-1-3 0,2 4 0,-3-3 0,3 2 0,-3-2 0,3 3 0,-3-3 0,3 2 0,-7-3 0,4 4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23.96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24575,'15'0'0,"-3"0"0,-2 0 0,-2 0 0,-1 0 0,0 0 0,1 0 0,-1 0 0,1 0 0,-1 0 0,0 0 0,1 0 0,-1 0 0,0 0 0,-2 3 0,1-2 0,-2 2 0,4-3 0,-1 0 0,0 0 0,1 0 0,-1 0 0,1 0 0,-1 0 0,0 0 0,1 0 0,-1 0 0,0 0 0,1 0 0,-1 0 0,1 0 0,-4 3 0,2-2 0,-2 2 0,4-3 0,-1 0 0,0 0 0,1 0 0,-1 0 0,1 0 0,2 4 0,-2-4 0,13 4 0,-12-4 0,8 0 0,-10 3 0,1-2 0,-1 2 0,0-3 0,1 0 0,-1 0 0,1 0 0,-1 0 0,0 0 0,4 3 0,-3-2 0,3 2 0,-4-3 0,1 0 0,-1 0 0,0 0 0,1 0 0,-1 0 0,1 0 0,-1 0 0,0 0 0,1 0 0,-1 0 0,1 0 0,-1 0 0,0 0 0,1 0 0,-1 0 0,-6 0 0,-2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4.3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1929 53 24575,'-8'-4'0,"1"1"0,-1 3 0,1 0 0,-1 0 0,1 0 0,-1 0 0,1 0 0,-1 0 0,1 0 0,-1 0 0,1 0 0,-1 0 0,1 0 0,-1 0 0,1 0 0,-1 0 0,1 0 0,-4 0 0,3 0 0,-7 0 0,4 0 0,-4 0 0,0 0 0,3 0 0,-2 0 0,6-4 0,-3 4 0,3-4 0,1 4 0,-1 0 0,1 0 0,-1 0 0,1 0 0,-1 0 0,1 0 0,-1 0 0,1 0 0,-1 0 0,1 0 0,-1 0 0,1 0 0,-1 0 0,1 0 0,-1 0 0,1 0 0,-1 0 0,1 0 0,-1 0 0,1 0 0,-1 0 0,4-3 0,-3 2 0,3-2 0,-3 3 0,-1 0 0,1 0 0,-1 0 0,1 0 0,-1 0 0,1 0 0,-1 0 0,1 0 0,-1 0 0,1 0 0,-1 0 0,0 0 0,1 0 0,-1 0 0,1 0 0,-1 0 0,1 0 0,-1 0 0,1 0 0,-1 0 0,1 0 0,-1 0 0,1 0 0,-1 0 0,1 0 0,-1 0 0,1 0 0,3-4 0,-3 4 0,3-4 0,-4 4 0,1 0 0,-1 0 0,1 0 0,-1 0 0,1 0 0,-1 0 0,1 0 0,-1 0 0,1 0 0,3-3 0,-3 2 0,3-2 0,-4 3 0,1 0 0,-1 0 0,1 0 0,3-4 0,-3 4 0,3-4 0,-4 4 0,1 0 0,-1 0 0,1 0 0,-1 0 0,1 0 0,-1 0 0,1 0 0,-1 0 0,1 0 0,-1 0 0,1 0 0,-1 0 0,1 0 0,-1 0 0,1 0 0,-1 0 0,1 0 0,-1 0 0,1 0 0,-1 0 0,1 4 0,-1-4 0,1 4 0,-1-4 0,1 0 0,-1 0 0,1 0 0,-1 0 0,1 0 0,-1 0 0,1 0 0,-1 0 0,-3 0 0,3 0 0,-3 0 0,4 0 0,-1 0 0,1 0 0,-1 0 0,1 0 0,-1 0 0,1 0 0,-1 0 0,-3 0 0,3 0 0,-6 0 0,2 0 0,0 0 0,-2 0 0,6 0 0,-3 0 0,4 0 0,-1 0 0,1 0 0,-1 0 0,1 0 0,-1-4 0,0 3 0,1-2 0,-1 3 0,1 0 0,-1 0 0,1 0 0,-1 0 0,1 0 0,-1 0 0,1 0 0,-1 0 0,1 0 0,-1 0 0,4-3 0,-2 2 0,1-2 0,-2 3 0,-1 0 0,1 0 0,-1 0 0,1 0 0,-1 0 0,1 0 0,-1 0 0,1 0 0,-1 0 0,1 0 0,-1 0 0,1 0 0,-1 0 0,1 0 0,-1 0 0,1 0 0,-1 0 0,1 0 0,-1 0 0,1 0 0,-1 0 0,1 0 0,-1 0 0,1 0 0,-1 0 0,1 0 0,-1 0 0,1 0 0,-1 0 0,1 0 0,-1 0 0,1 0 0,-1 0 0,1 0 0,-1 0 0,1 0 0,-1 0 0,1 0 0,-4 0 0,3 0 0,-3 0 0,3 0 0,1 0 0,-1 0 0,1 3 0,-1-2 0,1 2 0,-1-3 0,1 0 0,-1 0 0,1 0 0,-1 0 0,1 0 0,-1 0 0,1 0 0,-1 0 0,1 0 0,-1 0 0,1 0 0,-1 0 0,1 0 0,-1 3 0,1-2 0,-1 2 0,1-3 0,-1 0 0,1 0 0,-1 0 0,1 0 0,2 0 0,2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8.3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59 24575,'14'0'0,"-1"0"0,-3 0 0,3 0 0,1 0 0,0 0 0,4 0 0,-8 0 0,3 0 0,-4 0 0,0 0 0,0 0 0,0 0 0,0 0 0,1 0 0,3 0 0,-3 0 0,3 0 0,-4 0 0,0 0 0,0 0 0,1 0 0,-1 0 0,0 0 0,0 0 0,0 0 0,0 0 0,0 0 0,0 0 0,0 0 0,0 0 0,1 0 0,-1 0 0,0 0 0,0 0 0,-4 4 0,3-3 0,-3 3 0,4-4 0,0 0 0,0 0 0,0 0 0,1 0 0,-5 4 0,3-3 0,-3 3 0,4-4 0,0 0 0,0 0 0,0 0 0,0 4 0,0-3 0,1 3 0,-1-4 0,0 0 0,0 0 0,0 4 0,4-3 0,-3 3 0,4-4 0,-5 0 0,0 0 0,0 0 0,0 4 0,0-3 0,0 3 0,0-4 0,0 0 0,0 0 0,1 0 0,-1 0 0,0 0 0,0 0 0,0 0 0,0 4 0,4-3 0,-3 3 0,4-4 0,-1 0 0,-3 0 0,3 0 0,-4 0 0,0 0 0,1 0 0,-1 0 0,0 0 0,0 0 0,0 0 0,0 0 0,0 0 0,0 0 0,0 0 0,-4 4 0,4-3 0,-4 4 0,4-5 0,0 0 0,0 0 0,0 0 0,0 0 0,0 0 0,0 0 0,0 0 0,0 0 0,1 0 0,-1 0 0,0 0 0,0 0 0,0 0 0,4 4 0,-3-3 0,4 3 0,-5-4 0,0 0 0,4 0 0,-3 4 0,3-3 0,-4 3 0,1-4 0,3 4 0,-3-3 0,3 3 0,-4-4 0,0 0 0,0 0 0,1 0 0,-1 0 0,0 4 0,0-3 0,0 3 0,0-4 0,0 0 0,0 0 0,0 0 0,0 0 0,1 0 0,-1 4 0,0-3 0,0 3 0,0-4 0,0 0 0,0 0 0,4 4 0,-2-3 0,6 3 0,-7-4 0,3 0 0,-4 0 0,0 4 0,1-3 0,-1 3 0,4-4 0,1 0 0,0 0 0,4 4 0,-8-3 0,3 3 0,-4-4 0,0 0 0,0 0 0,0 0 0,1 4 0,-1-3 0,0 3 0,4-4 0,1 0 0,1 0 0,-2 0 0,-4 0 0,0 0 0,0 0 0,0 0 0,0 0 0,0 0 0,0 0 0,1 0 0,-1 0 0,0 0 0,0 0 0,4 0 0,-3 0 0,3 0 0,1 0 0,0 0 0,0 0 0,-1 0 0,-4 0 0,1 4 0,-1-2 0,4 2 0,1-4 0,0 0 0,4 0 0,-8 0 0,3 0 0,-4 0 0,0 0 0,0 0 0,1 0 0,-1 0 0,0 0 0,0 0 0,0 0 0,0 0 0,0 0 0,-4-5 0,3 4 0,-3-3 0,0 0 0,3 3 0,-6-7 0,6 3 0,-3 0 0,0-4 0,3 8 0,-3-3 0,8 4 0,-3 0 0,8 0 0,-4 4 0,0-3 0,-1 3 0,-4-4 0,0 0 0,5 0 0,-4 0 0,3 0 0,-4 0 0,0 4 0,0-3 0,5 3 0,-4-4 0,3 0 0,-4 0 0,-4 5 0,3-4 0,-3 3 0,4-4 0,0 0 0,1 0 0,3 0 0,-3 0 0,3 0 0,-4 0 0,0 0 0,0 0 0,1 0 0,-1 0 0,0 0 0,0 0 0,0 0 0,0 0 0,0 0 0,0 0 0,0 0 0,-36 0 0,8 0 0,-25 0 0,10 0 0,6 0 0,1 0 0,1 0 0,7-5 0,1 4 0,3-3 0,2 4 0,4 0 0,-1 0 0,1 0 0,0 0 0,4-4 0,-3 3 0,2-3 0,-3 4 0,0 0 0,0-4 0,-1 3 0,1-3 0,-12 4 0,5 0 0,-6-4 0,5 3 0,2-3 0,1 4 0,1 0 0,3-5 0,1 4 0,0-3 0,0 0 0,-12-2 0,4 0 0,-16-4 0,13 9 0,-14-10 0,18 10 0,-9-8 0,15 8 0,-3-4 0,3 5 0,1 0 0,0 0 0,0 0 0,-5-4 0,4 3 0,-3-3 0,-1 4 0,4 0 0,-3 0 0,3 0 0,1 0 0,4-4 0,-3 3 0,3-3 0,-9 0 0,0 3 0,-5-3 0,1 0 0,3 2 0,-2-2 0,7 4 0,-4-4 0,5 3 0,0-3 0,-1 0 0,1 3 0,0-7 0,0 7 0,-5-8 0,4 8 0,-8-7 0,8 7 0,-3-3 0,3 4 0,1 0 0,0 0 0,8 0 0,13 0 0,4 0 0,31 0 0,-16 0 0,31 0 0,-24 0 0,11 0 0,-14 0 0,-8 0 0,-5 4 0,-9-3 0,-4 3 0,0-4 0,1 0 0,-1 0 0,0 0 0,0 0 0,0 0 0,0 0 0,0 0 0,0 0 0,0 4 0,0-3 0,1 3 0,-1-4 0,4 4 0,1-3 0,5 3 0,6-4 0,-5 4 0,14-3 0,-14 3 0,6-4 0,-12 5 0,-1-4 0,-4 3 0,0-4 0,0 0 0,1 0 0,-1 0 0,0 0 0,0 0 0,0 0 0,0 0 0,0 0 0,0 0 0,0 0 0,0 0 0,1 0 0,-1 0 0,0 0 0,4 0 0,-3 0 0,3 0 0,-4 0 0,1 0 0,-1 0 0,0 0 0,0 0 0,0 0 0,-4-5 0,3 4 0,-3-3 0,4 0 0,0 3 0,0-3 0,1 4 0,-1 0 0,-4-4 0,3 3 0,-3-3 0,4 4 0,0 0 0,0 0 0,0 0 0,0 0 0,0 0 0,1 0 0,-1 0 0,0-4 0,0 3 0,0-3 0,0 4 0,0-5 0,0 4 0,0-3 0,-4 0 0,-5 3 0,-5-3 0,-4 4 0,0 0 0,4 4 0,-4-3 0,4 3 0,-4-4 0,0 0 0,4 0 0,0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5.7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8 24575,'11'-5'0,"-3"2"0,6 3 0,-3 0 0,1 0 0,-1 0 0,-1 0 0,-1 0 0,1 0 0,-2 0 0,-1 0 0,1 0 0,-4 3 0,2-2 0,-2 2 0,4-3 0,-1 0 0,0 0 0,1 0 0,3 0 0,-3 0 0,2 0 0,-2 0 0,-1 4 0,1-3 0,-1 2 0,0-3 0,1 0 0,-1 0 0,0 0 0,1 0 0,-4 3 0,2-2 0,-1 2 0,2-3 0,0 0 0,1 0 0,-1 0 0,0 0 0,1 0 0,-1 0 0,1 0 0,-1 0 0,0 0 0,1 0 0,-1 0 0,0 0 0,1 0 0,-1 3 0,1-2 0,-1 3 0,0-4 0,1 0 0,-1 0 0,1 0 0,-4 3 0,2-2 0,-2 2 0,4-3 0,-1 0 0,0 0 0,1 0 0,-1 0 0,-3 3 0,3-2 0,-3 2 0,3-3 0,1 0 0,2 0 0,-1 0 0,1 0 0,-2 0 0,-1 0 0,-3 4 0,3-4 0,-3 4 0,3-4 0,1 0 0,-1 0 0,0 0 0,1 0 0,-4 3 0,2-2 0,-2 2 0,4-3 0,-1 0 0,1 0 0,-1 0 0,0 0 0,1 0 0,-1 0 0,0 0 0,1 0 0,-1 0 0,1 0 0,-1 0 0,0 0 0,1 3 0,2-2 0,-1 2 0,1-3 0,1 0 0,-3 4 0,3-3 0,-4 2 0,1-3 0,-1 0 0,1 0 0,-1 0 0,-3 3 0,3-2 0,-3 2 0,3-3 0,0 0 0,1 4 0,-1-4 0,1 4 0,-1-4 0,0 0 0,1 0 0,-4 3 0,2-2 0,-2 2 0,4-3 0,-1 3 0,1-2 0,-1 2 0,4-3 0,-3 4 0,3-4 0,-1 4 0,-1-1 0,1-2 0,1 2 0,-3 0 0,3-2 0,0 2 0,-3-3 0,6 0 0,-3 4 0,4-3 0,0 2 0,-3-3 0,-2 0 0,-2 3 0,3-2 0,-3 2 0,2-3 0,-2 0 0,-1 0 0,-3 4 0,3-4 0,-3 4 0,3-4 0,1 0 0,-1 0 0,0 0 0,1 0 0,-1 0 0,1 0 0,-1 0 0,0 0 0,1 0 0,-1 3 0,0-2 0,1 2 0,-1-3 0,1 0 0,-1 0 0,0 0 0,1 0 0,-1 0 0,1 0 0,-1 0 0,0 0 0,1 0 0,-1 0 0,0 0 0,1 0 0,-1 0 0,1 0 0,-1 0 0,0 0 0,1 0 0,-1 0 0,0 0 0,1 0 0,-1 0 0,1 0 0,-1 0 0,0 0 0,1 0 0,2 0 0,-1 0 0,1 0 0,-2 0 0,-1 0 0,0 0 0,-2 3 0,1-2 0,-2 2 0,4-3 0,-1 0 0,0 0 0,1 0 0,-1 4 0,0-4 0,1 4 0,-1-4 0,1 0 0,-1 0 0,0 0 0,1 0 0,-1 0 0,1 0 0,-1 0 0,0 0 0,4 0 0,-3 0 0,3 0 0,-4 0 0,4 0 0,-3 0 0,3 0 0,-4 0 0,1 0 0,-1 0 0,0 0 0,1 0 0,-1 0 0,1 0 0,-1 0 0,0 0 0,1 0 0,-1 0 0,10 0 0,-4 0 0,4-4 0,-6 4 0,-4-4 0,1 4 0,3 0 0,-3 0 0,2 0 0,-2 0 0,-1 0 0,1 0 0,-1 0 0,0 0 0,1 0 0,-1 0 0,0 0 0,1 0 0,-1 0 0,1 0 0,-1 0 0,4 0 0,0-3 0,1 2 0,-1-2 0,-4 3 0,0 0 0,1 0 0,-1 0 0,0 0 0,1 0 0,-1 0 0,1 0 0,-1 0 0,10 0 0,-4 0 0,8 0 0,-1 0 0,-3 0 0,4 3 0,-6-2 0,-4 2 0,3-3 0,-6 0 0,3 0 0,-4 0 0,1 0 0,-4 3 0,3-2 0,-3 3 0,3-4 0,0 0 0,1 0 0,-1 0 0,0 0 0,1 0 0,-1 0 0,1 0 0,-1 3 0,0-2 0,-6 2 0,-11-7 0,-9-2 0,3 1 0,3 1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2:09.18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1 126 24575,'11'-4'0,"3"3"0,-2-2 0,3-1 0,0 3 0,-4-3 0,0 4 0,-4 0 0,1 0 0,-1 0 0,0 0 0,1 0 0,-1 0 0,-3-4 0,3 4 0,-3-4 0,3 4 0,1 0 0,-1 0 0,0 0 0,1 0 0,-1 0 0,0 0 0,1 0 0,-1 0 0,1 0 0,-1 0 0,0 0 0,4 0 0,-3 0 0,6 0 0,-5 0 0,1 0 0,-2 0 0,-1 0 0,4 0 0,-3 0 0,3 0 0,-4 0 0,0 0 0,1 0 0,-1 0 0,1 0 0,-1 0 0,0 0 0,1 0 0,-1 0 0,0 0 0,1 0 0,-1 0 0,1-4 0,-1 3 0,4-3 0,-3 4 0,3 0 0,-1 0 0,-1 0 0,1 0 0,-2 0 0,2 0 0,-1 0 0,5-3 0,-6 2 0,2-3 0,-2 4 0,-1 0 0,-3-4 0,3 3 0,-3-2 0,3 3 0,1 0 0,-1 0 0,1-4 0,-1 3 0,0-3 0,1 4 0,-1 0 0,0-3 0,1 2 0,-1-3 0,1 4 0,-1 0 0,0 0 0,1 0 0,2 0 0,-1 0 0,1 0 0,1 0 0,-3 0 0,6 0 0,-6 0 0,3 0 0,-3 0 0,-1-4 0,0 3 0,1-2 0,-1 3 0,0 0 0,1-4 0,-1 3 0,1-3 0,-4 1 0,2 2 0,-2-3 0,0 0 0,3 3 0,-3-2 0,0-1 0,3 3 0,-6-6 0,5 6 0,-5-7 0,2 7 0,-3-2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5.7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8 24575,'11'-5'0,"-3"2"0,6 3 0,-3 0 0,1 0 0,-1 0 0,-1 0 0,-1 0 0,1 0 0,-2 0 0,-1 0 0,1 0 0,-4 3 0,2-2 0,-2 2 0,4-3 0,-1 0 0,0 0 0,1 0 0,3 0 0,-3 0 0,2 0 0,-2 0 0,-1 4 0,1-3 0,-1 2 0,0-3 0,1 0 0,-1 0 0,0 0 0,1 0 0,-4 3 0,2-2 0,-1 2 0,2-3 0,0 0 0,1 0 0,-1 0 0,0 0 0,1 0 0,-1 0 0,1 0 0,-1 0 0,0 0 0,1 0 0,-1 0 0,0 0 0,1 0 0,-1 3 0,1-2 0,-1 3 0,0-4 0,1 0 0,-1 0 0,1 0 0,-4 3 0,2-2 0,-2 2 0,4-3 0,-1 0 0,0 0 0,1 0 0,-1 0 0,-3 3 0,3-2 0,-3 2 0,3-3 0,1 0 0,2 0 0,-1 0 0,1 0 0,-2 0 0,-1 0 0,-3 4 0,3-4 0,-3 4 0,3-4 0,1 0 0,-1 0 0,0 0 0,1 0 0,-4 3 0,2-2 0,-2 2 0,4-3 0,-1 0 0,1 0 0,-1 0 0,0 0 0,1 0 0,-1 0 0,0 0 0,1 0 0,-1 0 0,1 0 0,-1 0 0,0 0 0,1 3 0,2-2 0,-1 2 0,1-3 0,1 0 0,-3 4 0,3-3 0,-4 2 0,1-3 0,-1 0 0,1 0 0,-1 0 0,-3 3 0,3-2 0,-3 2 0,3-3 0,0 0 0,1 4 0,-1-4 0,1 4 0,-1-4 0,0 0 0,1 0 0,-4 3 0,2-2 0,-2 2 0,4-3 0,-1 3 0,1-2 0,-1 2 0,4-3 0,-3 4 0,3-4 0,-1 4 0,-1-1 0,1-2 0,1 2 0,-3 0 0,3-2 0,0 2 0,-3-3 0,6 0 0,-3 4 0,4-3 0,0 2 0,-3-3 0,-2 0 0,-2 3 0,3-2 0,-3 2 0,2-3 0,-2 0 0,-1 0 0,-3 4 0,3-4 0,-3 4 0,3-4 0,1 0 0,-1 0 0,0 0 0,1 0 0,-1 0 0,1 0 0,-1 0 0,0 0 0,1 0 0,-1 3 0,0-2 0,1 2 0,-1-3 0,1 0 0,-1 0 0,0 0 0,1 0 0,-1 0 0,1 0 0,-1 0 0,0 0 0,1 0 0,-1 0 0,0 0 0,1 0 0,-1 0 0,1 0 0,-1 0 0,0 0 0,1 0 0,-1 0 0,0 0 0,1 0 0,-1 0 0,1 0 0,-1 0 0,0 0 0,1 0 0,2 0 0,-1 0 0,1 0 0,-2 0 0,-1 0 0,0 0 0,-2 3 0,1-2 0,-2 2 0,4-3 0,-1 0 0,0 0 0,1 0 0,-1 4 0,0-4 0,1 4 0,-1-4 0,1 0 0,-1 0 0,0 0 0,1 0 0,-1 0 0,1 0 0,-1 0 0,0 0 0,4 0 0,-3 0 0,3 0 0,-4 0 0,4 0 0,-3 0 0,3 0 0,-4 0 0,1 0 0,-1 0 0,0 0 0,1 0 0,-1 0 0,1 0 0,-1 0 0,0 0 0,1 0 0,-1 0 0,10 0 0,-4 0 0,4-4 0,-6 4 0,-4-4 0,1 4 0,3 0 0,-3 0 0,2 0 0,-2 0 0,-1 0 0,1 0 0,-1 0 0,0 0 0,1 0 0,-1 0 0,0 0 0,1 0 0,-1 0 0,1 0 0,-1 0 0,4 0 0,0-3 0,1 2 0,-1-2 0,-4 3 0,0 0 0,1 0 0,-1 0 0,0 0 0,1 0 0,-1 0 0,1 0 0,-1 0 0,10 0 0,-4 0 0,8 0 0,-1 0 0,-3 0 0,4 3 0,-6-2 0,-4 2 0,3-3 0,-6 0 0,3 0 0,-4 0 0,1 0 0,-4 3 0,3-2 0,-3 3 0,3-4 0,0 0 0,1 0 0,-1 0 0,0 0 0,1 0 0,-1 0 0,1 0 0,-1 3 0,0-2 0,-6 2 0,-11-7 0,-9-2 0,3 1 0,3 1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9.6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24575,'15'0'0,"0"0"0,5 0 0,-3 0 0,4 4 0,0-4 0,-5 4 0,2-4 0,-8 3 0,-2-2 0,-1 2 0,4-3 0,0 0 0,1 0 0,-1 0 0,-4 3 0,0-2 0,1 2 0,-1-3 0,0 0 0,1 0 0,-1 4 0,1-3 0,-1 2 0,0-3 0,1 0 0,-1 0 0,0 0 0,1 3 0,-1-2 0,1 2 0,-1-3 0,0 0 0,-3 4 0,3-4 0,-3 4 0,7-4 0,-3 0 0,3 0 0,-4 0 0,-3 3 0,3-2 0,-3 2 0,3-3 0,1 0 0,-1 0 0,0 0 0,-3 3 0,3-2 0,-3 2 0,3-3 0,1 0 0,-1 0 0,1 0 0,-1 4 0,0-4 0,1 4 0,-1-1 0,1-2 0,-1 2 0,0-3 0,1 0 0,-1 0 0,-3 3 0,3-2 0,-3 3 0,3-4 0,1 0 0,-1 0 0,0 0 0,-3 3 0,3-2 0,-3 2 0,3-3 0,1 0 0,-1 0 0,1 0 0,-1 3 0,0-2 0,1 2 0,-1-3 0,0 0 0,1 0 0,-1 0 0,-3 4 0,3-4 0,-3 4 0,3-4 0,1 0 0,-1 0 0,4 0 0,-3 0 0,3 0 0,-4 3 0,0-2 0,1 2 0,-1-3 0,1 0 0,-1 0 0,0 0 0,1 0 0,-1 0 0,1 0 0,-1 0 0,-3 0 0,-1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8.5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24575,'15'0'0,"0"4"0,0-3 0,6 2 0,-5-3 0,5 3 0,-6-2 0,0 2 0,-4-3 0,0 0 0,-4 0 0,1 0 0,-1 0 0,0 0 0,1 0 0,-1 3 0,1-2 0,-1 3 0,0-4 0,1 0 0,-1 0 0,0 0 0,1 0 0,-1 3 0,1-2 0,-1 2 0,0-3 0,1 0 0,-1 0 0,4 3 0,0-2 0,4 2 0,0-3 0,0 0 0,-3 4 0,2-4 0,-6 4 0,3-4 0,-4 0 0,0 0 0,1 0 0,-1 0 0,0 3 0,1-2 0,-1 2 0,1-3 0,-1 0 0,0 0 0,1 0 0,-1 0 0,0 0 0,1 0 0,-1 0 0,1-3 0,-1 2 0,0-2 0,1-1 0,-1 3 0,-3-5 0,-13-4 0,-1 2 0,-4-2 0,7 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9.6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24575,'15'0'0,"0"0"0,5 0 0,-3 0 0,4 4 0,0-4 0,-5 4 0,2-4 0,-8 3 0,-2-2 0,-1 2 0,4-3 0,0 0 0,1 0 0,-1 0 0,-4 3 0,0-2 0,1 2 0,-1-3 0,0 0 0,1 0 0,-1 4 0,1-3 0,-1 2 0,0-3 0,1 0 0,-1 0 0,0 0 0,1 3 0,-1-2 0,1 2 0,-1-3 0,0 0 0,-3 4 0,3-4 0,-3 4 0,7-4 0,-3 0 0,3 0 0,-4 0 0,-3 3 0,3-2 0,-3 2 0,3-3 0,1 0 0,-1 0 0,0 0 0,-3 3 0,3-2 0,-3 2 0,3-3 0,1 0 0,-1 0 0,1 0 0,-1 4 0,0-4 0,1 4 0,-1-1 0,1-2 0,-1 2 0,0-3 0,1 0 0,-1 0 0,-3 3 0,3-2 0,-3 3 0,3-4 0,1 0 0,-1 0 0,0 0 0,-3 3 0,3-2 0,-3 2 0,3-3 0,1 0 0,-1 0 0,1 0 0,-1 3 0,0-2 0,1 2 0,-1-3 0,0 0 0,1 0 0,-1 0 0,-3 4 0,3-4 0,-3 4 0,3-4 0,1 0 0,-1 0 0,4 0 0,-3 0 0,3 0 0,-4 3 0,0-2 0,1 2 0,-1-3 0,1 0 0,-1 0 0,0 0 0,1 0 0,-1 0 0,1 0 0,-1 0 0,-3 0 0,-1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0.02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24575,'14'0'0,"1"0"0,0 0 0,0 0 0,0 0 0,0 0 0,0 0 0,-4 3 0,0-2 0,-4 3 0,1-4 0,-1 0 0,0 0 0,1 0 0,-1 0 0,1 0 0,-1 0 0,0 3 0,1-2 0,-1 2 0,0-3 0,1 0 0,-1 0 0,1 0 0,-1 0 0,0 0 0,1 3 0,-1-2 0,0 2 0,1-3 0,-1 0 0,1 4 0,-1-4 0,0 4 0,1-4 0,-1 0 0,0 0 0,1 0 0,-1 0 0,1 0 0,-1 0 0,0 0 0,1 0 0,-1 0 0,0 0 0,1 0 0,-1 0 0,1 0 0,-1 0 0,0 0 0,1 0 0,-7-4 0,-6 0 0,-12-4 0,7 3 0,-3 1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9.3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526 93 24575,'21'0'0,"-5"0"0,11 0 0,-10 3 0,0-2 0,-3 2 0,-6-3 0,3 0 0,-7 4 0,3-3 0,-3 2 0,3-3 0,1 0 0,-1 0 0,0 0 0,1 0 0,-1 0 0,1 0 0,2 0 0,-5 3 0,5-2 0,-6 2 0,4-3 0,-1 0 0,0 0 0,1 0 0,-1 4 0,0-4 0,1 4 0,-1-4 0,1 0 0,-1 0 0,0 0 0,1 0 0,-1 0 0,1 0 0,-1 0 0,-6 0 0,-29-6 0,-7-2 0,-35-6 0,3-1 0,0 1 0,-18 5 0,37-1 0,-13 5 0,38-4 0,6 4 0,6 2 0,3 3 0,1 0 0,-1 0 0,1 0 0,-1 0 0,1 0 0,-1 0 0,1 0 0,-1 0 0,1 0 0,-1 0 0,-2 0 0,1-3 0,-5 2 0,6-3 0,-3 4 0,3 0 0,1 0 0,-1 0 0,7 0 0,9 0 0,1 0 0,5 0 0,-3 0 0,-3 0 0,2 0 0,1 4 0,-3-3 0,6 2 0,-5 0 0,5-2 0,3 2 0,0 0 0,3-2 0,1 3 0,-4-1 0,4 1 0,-10 0 0,0-1 0,-4-3 0,1 0 0,-1 0 0,0 0 0,1 0 0,-1 0 0,1 0 0,-1 4 0,0-4 0,1 4 0,-1-4 0,0 0 0,1 0 0,-1 0 0,1 0 0,-4 3 0,2-2 0,-2 2 0,4-3 0,-1 0 0,0 0 0,-22 0 0,1-4 0,-21 3 0,-5-3 0,-2-2 0,0 0 0,-19-1 0,16-3 0,-30 8 0,30-4 0,1 6 0,26 0 0,8-3 0,2 2 0,-3-2 0,3 3 0,-6 0 0,5 0 0,-5 0 0,6 0 0,-3 0 0,3 0 0,4-4 0,1 0 0,0 0 0,2 1 0,-3 3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6:17.29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8 24575,'8'-4'0,"2"0"0,-1 4 0,11 0 0,-7 4 0,4-3 0,-3 5 0,-5-5 0,1 5 0,-2-5 0,-1 3 0,0-4 0,1 0 0,-1 3 0,4-2 0,-3 2 0,3-3 0,-4 3 0,1-2 0,-1 2 0,0-3 0,1 0 0,-4 4 0,2-4 0,-2 4 0,4-4 0,-1 0 0,1 0 0,-1 3 0,0-2 0,1 2 0,-1-3 0,0 3 0,1-2 0,-1 2 0,1 1 0,-1-3 0,0 2 0,1-3 0,-1 0 0,-3 3 0,3-2 0,-3 2 0,3-3 0,1 3 0,-1-2 0,0 3 0,1-4 0,-1 3 0,0-2 0,1 2 0,-1-3 0,1 0 0,-1 0 0,0 3 0,1-2 0,-1 2 0,0-3 0,1 4 0,-1-4 0,1 4 0,-1-4 0,-3 3 0,3-2 0,-3 2 0,3-3 0,-3 3 0,3-2 0,-3 2 0,3-3 0,1 4 0,-1-3 0,0 5 0,1-5 0,-1 2 0,1 0 0,-1-2 0,0 3 0,-3-1 0,3-2 0,-3 2 0,3-3 0,-2 3 0,1-2 0,-2 2 0,4 1 0,-1-4 0,0 4 0,1-4 0,-1 3 0,0-2 0,1 2 0,-1 0 0,1-2 0,-1 2 0,0 1 0,1-3 0,-1 2 0,0 0 0,1-2 0,-1 2 0,1-3 0,-4 4 0,2-4 0,-2 4 0,4-4 0,-1 0 0,0 3 0,1-2 0,-1 2 0,1-3 0,-1 3 0,0-2 0,1 2 0,-1-3 0,1 0 0,-1 0 0,-6-3 0,-6-1 0,-3 0 0,-3-3 0,4 6 0,-1-5 0,1 5 0,-1-3 0,1 4 0,-1-3 0,1 2 0,-1-5 0,1 5 0,-1-6 0,-3 6 0,3-2 0,-6 0 0,2 2 0,1-3 0,0 1 0,3 2 0,1-2 0,-1 3 0,1 0 0,-1 0 0,1 0 0,2-4 0,-1 4 0,2-4 0,-4 4 0,4-3 0,-3 2 0,3-2 0,-3-1 0,-1 4 0,-3-7 0,3 6 0,-3-2 0,4-1 0,-1 0 0,1 0 0,-1-3 0,1 7 0,2-7 0,-1 6 0,2-2 0,-1-1 0,-1 4 0,2-7 0,-4 6 0,4-6 0,-3 7 0,6-7 0,-5 6 0,2-6 0,-4 7 0,4-7 0,-3 6 0,3-6 0,-4 7 0,4-7 0,-2 6 0,5-6 0,1 7 0,4-4 0,7 4 0,0 0 0,4 0 0,0 0 0,0 0 0,0 0 0,0 0 0,-1 0 0,-2 0 0,-1 0 0,-4 0 0,0 0 0,1 0 0,-1 0 0,1 0 0,-1 0 0,0 0 0,1 0 0,-1 0 0,0 0 0,1 0 0,-1 0 0,1 0 0,-1-3 0,0 2 0,1-2 0,2 3 0,-1 0 0,5 0 0,-6 0 0,6 0 0,-2 0 0,-1 0 0,0 0 0,-4 0 0,1 0 0,-1 0 0,0 0 0,1 0 0,-1 0 0,0 0 0,1 0 0,-1 0 0,1 0 0,2 0 0,-2 0 0,3 0 0,0 0 0,0 0 0,1 0 0,-1 0 0,-1 0 0,-1 0 0,1 0 0,-2 0 0,-1 0 0,0 0 0,1 0 0,-1 0 0,1 0 0,-1 0 0,0 0 0,1 0 0,-1 0 0,0 0 0,1 0 0,-1 3 0,1-2 0,-1 2 0,0-3 0,1 0 0,2 0 0,-1 0 0,1 0 0,1 0 0,-3 0 0,3 0 0,-4 0 0,1 0 0,-1 0 0,1 0 0,-1 0 0,-3 3 0,3-2 0,-3 2 0,3-3 0,0 0 0,1 0 0,-1 4 0,1-3 0,-1 2 0,0-3 0,1 0 0,-1 0 0,0 3 0,1-2 0,-1 2 0,1-3 0,-1 0 0,-3 4 0,3-4 0,-3 4 0,3-4 0,0 0 0,1 0 0,-1 0 0,1 0 0,-1 0 0,0 0 0,1 0 0,-1 3 0,1-2 0,-1 2 0,0-3 0,1 0 0,-1 0 0,-3 3 0,6-2 0,-5 2 0,6-3 0,-4 0 0,0 0 0,1 4 0,-1-4 0,4 4 0,-3-4 0,3 0 0,-4 0 0,1 0 0,-1 3 0,0-2 0,1 2 0,-1-3 0,0 0 0,1 0 0,-1 3 0,1-2 0,-1 3 0,0-4 0,1 0 0,-1 0 0,0 0 0,1 0 0,-1 0 0,1 3 0,-1-2 0,0 2 0,1-3 0,-1 0 0,0 0 0,1 0 0,-1 0 0,-3 3 0,3-2 0,-3 2 0,3-3 0,1 0 0,-1 0 0,1 4 0,-1-4 0,0 4 0,1-4 0,-1 0 0,0 0 0,1 0 0,-1 0 0,1 0 0,-1 0 0,0 0 0,1 3 0,-1-2 0,0 2 0,1-3 0,-1 0 0,1 0 0,-1 0 0,0 0 0,1 0 0,-1 0 0,0 0 0,1 0 0,-1 0 0,1 0 0,-1 0 0,0 0 0,1 0 0,-4 3 0,2-2 0,-2 2 0,4-3 0,-1 0 0,1 0 0,-1 0 0,-3 0 0,-1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6:35.2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379 113 24575,'-11'-4'0,"3"1"0,-7 3 0,4 0 0,-4-4 0,0 4 0,0-4 0,3 4 0,1-3 0,0 2 0,3-2 0,-3 3 0,7-4 0,-3 4 0,3-4 0,-3 4 0,2-3 0,-1 2 0,2-2 0,-4 3 0,1 0 0,-1 0 0,4-4 0,-3 4 0,3-4 0,-3 4 0,-1 0 0,1 0 0,2-3 0,-1 2 0,2-2 0,-4 3 0,1-4 0,-1 3 0,4-5 0,-3 5 0,10-2 0,4 3 0,5 0 0,3 0 0,-1 0 0,-6 0 0,7 0 0,-7 0 0,2 0 0,-2 0 0,-1 0 0,1 0 0,-1 0 0,0 0 0,1 0 0,-1 0 0,0 0 0,1 0 0,-1 0 0,1 0 0,-1 0 0,0 0 0,1 0 0,-8 0 0,3-4 0,-10 3 0,3-2 0,-3 3 0,-1 0 0,1 0 0,-1-3 0,1 2 0,-1-2 0,1 3 0,-1 0 0,1-4 0,-1 3 0,1-2 0,-1 3 0,1 0 0,-1 0 0,1 0 0,-4 0 0,2 0 0,-2 0 0,4 0 0,-1-3 0,1 2 0,-1-2 0,4-1 0,-2 3 0,1-2 0,-2 3 0,-1 0 0,1 0 0,-1 0 0,1 0 0,3-3 0,-3 2 0,3-2 0,-4 3 0,1 0 0,-1 0 0,1 0 0,3 0 0,0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6:42.6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24575,'0'0'0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2:09.18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1 126 24575,'11'-4'0,"3"3"0,-2-2 0,3-1 0,0 3 0,-4-3 0,0 4 0,-4 0 0,1 0 0,-1 0 0,0 0 0,1 0 0,-1 0 0,-3-4 0,3 4 0,-3-4 0,3 4 0,1 0 0,-1 0 0,0 0 0,1 0 0,-1 0 0,0 0 0,1 0 0,-1 0 0,1 0 0,-1 0 0,0 0 0,4 0 0,-3 0 0,6 0 0,-5 0 0,1 0 0,-2 0 0,-1 0 0,4 0 0,-3 0 0,3 0 0,-4 0 0,0 0 0,1 0 0,-1 0 0,1 0 0,-1 0 0,0 0 0,1 0 0,-1 0 0,0 0 0,1 0 0,-1 0 0,1-4 0,-1 3 0,4-3 0,-3 4 0,3 0 0,-1 0 0,-1 0 0,1 0 0,-2 0 0,2 0 0,-1 0 0,5-3 0,-6 2 0,2-3 0,-2 4 0,-1 0 0,-3-4 0,3 3 0,-3-2 0,3 3 0,1 0 0,-1 0 0,1-4 0,-1 3 0,0-3 0,1 4 0,-1 0 0,0-3 0,1 2 0,-1-3 0,1 4 0,-1 0 0,0 0 0,1 0 0,2 0 0,-1 0 0,1 0 0,1 0 0,-3 0 0,6 0 0,-6 0 0,3 0 0,-3 0 0,-1-4 0,0 3 0,1-2 0,-1 3 0,0 0 0,1-4 0,-1 3 0,1-3 0,-4 1 0,2 2 0,-2-3 0,0 0 0,3 3 0,-3-2 0,0-1 0,3 3 0,-6-6 0,5 6 0,-5-7 0,2 7 0,-3-2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8:27.60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24575,'4'5'0,"-1"-2"0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8:41.13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0 212 24575,'19'0'0,"-1"3"0,-3-2 0,-3 2 0,-2 0 0,-2-2 0,-1 2 0,0-3 0,1 0 0,-1 0 0,1 0 0,-1 0 0,4 0 0,-3 0 0,3 0 0,-4 4 0,0-3 0,4 2 0,-3-3 0,6 0 0,-5 0 0,1 0 0,1 0 0,-3 0 0,3 3 0,-4-2 0,1 2 0,-1-3 0,0 0 0,1 0 0,-1 0 0,1 0 0,-1 0 0,0 0 0,1 0 0,-1 0 0,0 0 0,1 0 0,-1 0 0,1 0 0,-1 0 0,0 0 0,1 0 0,-1 0 0,0 0 0,1 0 0,-1 0 0,1 0 0,2 0 0,-1 0 0,1 0 0,-2 0 0,-1 0 0,0 0 0,1 0 0,-1 0 0,1 0 0,-1 0 0,0 0 0,1 0 0,-1 0 0,0 0 0,1 0 0,-1 0 0,1 0 0,-1 0 0,0 0 0,1 0 0,-1 0 0,0 0 0,1 0 0,-1 0 0,1 0 0,-1 0 0,0 0 0,1 0 0,-1 0 0,-3-3 0,3 2 0,-3-2 0,3 3 0,1 0 0,-1 0 0,0 0 0,1 0 0,-1 0 0,0 0 0,1 0 0,-1 0 0,1 0 0,-1 0 0,0 0 0,1 0 0,-1 0 0,1-4 0,-1 4 0,4-4 0,-3 4 0,3 0 0,-1 0 0,2 0 0,-1 0 0,0 0 0,-4 0 0,1 0 0,-1 0 0,-3-3 0,6 2 0,-5-2 0,6 3 0,-4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3 0,1-2 0,-1 2 0,0-3 0,1 0 0,-1 0 0,0 0 0,-2 3 0,1-2 0,-2 2 0,4-3 0,-1 0 0,0 0 0,1 4 0,-1-3 0,0 2 0,1-3 0,-1 0 0,1 0 0,-1 0 0,0 0 0,1 0 0,-1 0 0,1 0 0,-1 0 0,0 3 0,1-2 0,-1 2 0,0-3 0,1 0 0,-1 0 0,1 0 0,-1 0 0,0 0 0,1 0 0,-1 0 0,0 0 0,1 0 0,-1 0 0,1 0 0,-1 0 0,0 0 0,1 0 0,-1 0 0,0 0 0,1 0 0,-1 0 0,1 0 0,-1 0 0,0 0 0,1 0 0,-1 0 0,0 0 0,1 0 0,-1 0 0,1 0 0,-1 0 0,0 0 0,1 0 0,-1 0 0,4-3 0,-3 2 0,3-2 0,-4 3 0,1 0 0,-1 0 0,0 0 0,1 0 0,-1 0 0,0 0 0,1 0 0,-1 0 0,1-4 0,-1 4 0,0-4 0,1 4 0,-1 0 0,0 0 0,1-3 0,-1 2 0,1-2 0,-1 3 0,0 0 0,1-4 0,-1 3 0,0-2 0,1 3 0,-1 0 0,1-3 0,-1 2 0,0-2 0,1-1 0,-1 3 0,4-5 0,-3 5 0,3-2 0,-7-1 0,2 3 0,-2-2 0,4 0 0,-1 2 0,1-6 0,-1 6 0,0-2 0,-3 0 0,3 2 0,-3-6 0,3 6 0,1-2 0,-4 0 0,3 2 0,-3-2 0,3-1 0,0 3 0,1-2 0,-1 3 0,1 0 0,-1 0 0,0 0 0,1 0 0,-1 0 0,0 0 0,1 0 0,-4-3 0,2 2 0,19-2 0,7 3 0,4 3 0,2-2 0,-15 6 0,-4-6 0,-3 3 0,-8-4 0,-1 0 0,1 0 0,-1 0 0,0 0 0,1 0 0,-1 0 0,0 0 0,1 0 0,-1 0 0,1 0 0,-1 0 0,0 0 0,1 0 0,-1 0 0,0 4 0,4-4 0,-3 4 0,6-4 0,-2 0 0,3 0 0,-4 0 0,0 0 0,-4 0 0,1 0 0,-1 0 0,1 0 0,-1 0 0,10 0 0,-4 0 0,14 0 0,-11 0 0,2 0 0,-11 3 0,0-2 0,-3 2 0,3-3 0,-3 3 0,-1 2 0,-6 2 0,2 0 0,-5-3 0,1 3 0,-2-3 0,3 3 0,-3-2 0,3 1 0,-4-2 0,1 0 0,-1 3 0,1-6 0,3 5 0,-3-5 0,3 2 0,0 1 0,-3-4 0,3 4 0,-4-1 0,1-2 0,-1 2 0,-3 0 0,3-2 0,-3 2 0,4 1 0,-1-3 0,-3 2 0,3-3 0,-6 0 0,2 0 0,1 0 0,0 0 0,3 0 0,1 0 0,-4 0 0,-1 0 0,-3 0 0,0 0 0,0-4 0,0 4 0,0-4 0,-6 0 0,5 3 0,-11-3 0,4 0 0,1 2 0,1-2 0,6 4 0,3 0 0,-2-3 0,5 2 0,-1-2 0,2 3 0,-3 0 0,3 0 0,-6-4 0,2 4 0,-3-4 0,0 1 0,3 2 0,2-2 0,2 3 0,0 0 0,4-4 0,-2 4 0,1-4 0,-2 4 0,-4-3 0,3 2 0,-6-6 0,2 7 0,0-7 0,-2 6 0,2-6 0,-9 7 0,8-7 0,-13 6 0,13-6 0,-14 7 0,4-8 0,-5 7 0,-1-8 0,1 8 0,5-6 0,2 6 0,6-6 0,0 6 0,4-5 0,-3 5 0,5-2 0,-5-1 0,2 3 0,-3-2 0,0 0 0,-6 2 0,5-6 0,-5 6 0,9-2 0,-2 3 0,2-3 0,-3 2 0,0-6 0,-6 6 0,-1-6 0,-7 6 0,1-3 0,5 0 0,-4 3 0,11-2 0,-11 3 0,14-3 0,-8 2 0,10-6 0,-1 6 0,-2-2 0,-4 3 0,2-3 0,-5 2 0,6-2 0,-6-2 0,-2 4 0,1-6 0,1 6 0,9-3 0,1 4 0,0 0 0,6-3 0,-5 2 0,6-2 0,-3 3 0,-4 0 0,-1-3 0,1 2 0,-4-3 0,4 4 0,-4 0 0,3 0 0,1-3 0,4 2 0,-1-2 0,1 3 0,-1 0 0,-3 0 0,0-3 0,-1 2 0,-8-3 0,7 4 0,-14 0 0,10 0 0,-10-4 0,11 3 0,-11-3 0,4 4 0,-5 0 0,-1 0 0,0 0 0,0 0 0,6 0 0,5 0 0,4 0 0,3 0 0,-4 0 0,0 3 0,0-2 0,0 2 0,0 1 0,3-4 0,1 4 0,3-4 0,4 3 0,-2 1 0,-2 3 0,0-2 0,-6 1 0,5-5 0,-2 5 0,1-5 0,1 3 0,-5-1 0,6-2 0,-6 5 0,5-5 0,-11 6 0,10-5 0,-10 5 0,12-3 0,-3 0 0,10 3 0,5-6 0,8 2 0,3-3 0,5 4 0,3-3 0,5 7 0,1-7 0,-1 8 0,0-8 0,-5 3 0,-3-1 0,-5-2 0,0 2 0,6-3 0,-4 4 0,9-3 0,-9 5 0,21-5 0,-13 2 0,14-3 0,-17 3 0,-4-2 0,-4 3 0,-6-4 0,3 0 0,-4 0 0,1 3 0,-1-2 0,0 2 0,1-3 0,2 3 0,2-2 0,3 2 0,6 2 0,-5-4 0,11 3 0,-11-1 0,11-2 0,-10 2 0,3 0 0,-5-2 0,-3 3 0,2-4 0,3 4 0,0-3 0,21 9 0,-2-9 0,6 5 0,8-6 0,-25 3 0,24-2 0,-24 3 0,27-4 0,-21 0 0,4 0 0,-14 0 0,-6 0 0,0 0 0,0 0 0,0 0 0,-1 0 0,7 0 0,-4 0 0,4 0 0,-7 0 0,1 0 0,-3 0 0,2 0 0,-6 0 0,3 0 0,-4 0 0,4 0 0,-3 0 0,6 0 0,-2 0 0,3 0 0,0 0 0,-1 0 0,1 0 0,6 0 0,2 0 0,-4 0 0,2 0 0,-13 0 0,3 0 0,-4-4 0,-3 0 0,0-3 0,-4-1 0,-4 4 0,0 1 0,-7-1 0,3 0 0,-12 0 0,7-3 0,-8 6 0,12-2 0,3 3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8:46.78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1 241 24575,'15'0'0,"3"0"0,-7 0 0,4 0 0,0 3 0,0-2 0,0 2 0,0-3 0,0 0 0,-1 0 0,-2 0 0,2 0 0,-2 0 0,-1 0 0,3 0 0,-6 0 0,3 0 0,-3 0 0,-1 0 0,4 0 0,-3 0 0,6 0 0,-6 0 0,6 0 0,-6 0 0,12 0 0,-7 0 0,5 0 0,-7 0 0,-1 0 0,-1 0 0,1 0 0,-2 0 0,-1 0 0,0 0 0,1 0 0,-1 0 0,1 0 0,-1 0 0,0 0 0,1 0 0,-1 0 0,0 0 0,1 0 0,-1 0 0,1-3 0,-1 2 0,0-3 0,1 4 0,-1 0 0,0-3 0,1 2 0,-1-2 0,1 3 0,-1 0 0,0 0 0,1 0 0,2 0 0,-1 0 0,1-3 0,-2 2 0,2-3 0,-1 4 0,1 0 0,-2 0 0,-1 0 0,1 0 0,-1 0 0,0 0 0,1 0 0,-1 0 0,4 0 0,-3 0 0,3 0 0,-1 0 0,-1 0 0,5 0 0,-6 0 0,6 0 0,-3 0 0,1 0 0,-1 0 0,-1 0 0,2 4 0,3-3 0,-4 2 0,3-3 0,-2 0 0,0 0 0,2 0 0,-6 0 0,3 0 0,-4 3 0,0-2 0,1 2 0,-1-3 0,0 0 0,1 0 0,-1 0 0,1 0 0,-1 0 0,4 0 0,-3 0 0,6 0 0,-6 0 0,6 0 0,-2 0 0,-1 0 0,3 0 0,-5 0 0,5 0 0,-3 0 0,4 0 0,0 0 0,-4 0 0,3 0 0,-5 0 0,5 0 0,-6 0 0,3 0 0,-4 0 0,0 0 0,1 0 0,-1 0 0,1 0 0,-1 0 0,0 0 0,1 0 0,-1 0 0,-3 3 0,3-2 0,-3 3 0,3-4 0,1 0 0,-1 0 0,0 0 0,1 0 0,-1 0 0,0 0 0,-39 0 0,13-5 0,-66 4 0,15-11 0,21 11 0,-4 1-365,3-4 1,-2 0 364,-5 0 0,1 0 0,-27-4 0,-3-2 0,50 1 0,8 8 0,17-2 0,3 3 0,1 0 729,-1 0-729,1 0 0,-1 0 0,1-3 0,-1 2 0,1-3 0,-1 4 0,1 0 0,-1 0 0,1-3 0,-4 2 0,-1-2 0,-9-1 0,5 3 0,-2-4 0,4 5 0,2 0 0,0-3 0,2 2 0,2-2 0,1 0 0,-4 2 0,2-3 0,-11 0 0,7 3 0,-8-3 0,6 0 0,3 4 0,1-4 0,4 4 0,-1 0 0,1-3 0,-1 2 0,1-2 0,-4-1 0,3 4 0,-6-4 0,5 1 0,-2 2 0,4-2 0,3-1 0,-6 4 0,5-4 0,-15 0 0,6 3 0,-13-3 0,11 4 0,-5-4 0,9 4 0,1-4 0,11 4 0,16 0 0,-1 0 0,18 0 0,12 0 0,-12 0 0,29 0 0,-37 0 0,23 0 0,-23 0 0,15 0 0,-12 0 0,-6 0 0,-1 0 0,0 0 0,-4 0 0,3 0 0,-5 0 0,0 0 0,0 0 0,0 0 0,0 0 0,0 0 0,0 0 0,5 0 0,-3 4 0,4-4 0,-6 4 0,0-4 0,-1 0 0,1 0 0,-3 3 0,2-2 0,-6 2 0,3-3 0,-4 0 0,1 0 0,-1 0 0,0 0 0,1 0 0,-1 0 0,4 0 0,-3 0 0,6 0 0,-6 0 0,3 0 0,-4 0 0,1 0 0,-1 0 0,0 0 0,1 0 0,-1 0 0,1 0 0,2 0 0,-1 0 0,5 0 0,-6 0 0,6 0 0,-6 0 0,3 0 0,-4 0 0,1 0 0,-1 0 0,4 0 0,-3 0 0,3 0 0,-4 0 0,0 0 0,1 0 0,-1 0 0,0 0 0,-6 0 0,-8 0 0,-12 0 0,-1 0 0,-1-3 0,6 2 0,4-2 0,-10-2 0,8 4 0,-8-3 0,10 1 0,-4 2 0,4-3 0,-1 4 0,-2-3 0,2 2 0,1-2 0,-4 3 0,7 0 0,-6 0 0,2-3 0,0 2 0,-2-3 0,6 4 0,-12 0 0,7-3 0,-8 2 0,6-2 0,0 0 0,0 2 0,3-6 0,1 6 0,4-2 0,-1 3 0,1 0 0,-4-3 0,-1 2 0,0-3 0,-2 4 0,6 0 0,-3 0 0,4 0 0,-1 0 0,1-3 0,-1 2 0,0-2 0,1 3 0,-1 0 0,1-3 0,-1 2 0,1-3 0,-1 4 0,4-3 0,-2 2 0,5-2 0,-3 3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8:47.72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0:00.70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70 24575,'19'0'0,"-1"0"0,3 0 0,-5 0 0,2 0 0,2 0 0,-10 0 0,10 0 0,-9 0 0,1 0 0,-1 0 0,-4-3 0,0 2 0,1-2 0,-1 3 0,4 0 0,0 0 0,1 0 0,2 0 0,-2 0 0,-1 0 0,3 0 0,-2 0 0,3 0 0,-1 0 0,1 0 0,0 0 0,-3 0 0,2 0 0,-6 0 0,3 0 0,-4 0 0,1 0 0,-1 0 0,0 0 0,1 0 0,2 0 0,-1 0 0,1 0 0,-2 0 0,-1 0 0,0 0 0,1 0 0,-1 0 0,1 0 0,-1 0 0,0 0 0,1 0 0,-1 0 0,0 0 0,4 0 0,-3 0 0,6 0 0,-5 0 0,1 0 0,-2 0 0,2 0 0,-1 0 0,1 0 0,1 0 0,-3 0 0,3 0 0,0 0 0,0 0 0,4 0 0,0 0 0,-3 0 0,2 0 0,-3 0 0,1 0 0,2 0 0,-6 0 0,6 0 0,-6 0 0,6 0 0,-6 0 0,7 0 0,-4-4 0,4 4 0,-3-4 0,2 4 0,-6 0 0,2 0 0,1 0 0,-3 0 0,3 0 0,-3 0 0,-1 0 0,0 0 0,1 0 0,-1 0 0,0 0 0,1-3 0,2 2 0,-1-2 0,5 3 0,-3 0 0,1 0 0,-1 0 0,-4 0 0,4 0 0,-3 0 0,3 0 0,-4-4 0,0 4 0,1-4 0,-1 4 0,0 0 0,1 0 0,-1 0 0,1 0 0,-1 0 0,4 0 0,0 0 0,1 0 0,2-3 0,-3 2 0,4-2 0,0 3 0,0 0 0,0 0 0,-4 0 0,3 0 0,-5 0 0,1 0 0,1 0 0,-3 0 0,3 0 0,0 0 0,0 0 0,4 0 0,6 0 0,-5 0 0,5 0 0,-6 0 0,0 0 0,6 0 0,-5 0 0,11 0 0,-14 0 0,13 0 0,-13 0 0,8 0 0,-6 0 0,0 0 0,-3 0 0,2 0 0,-6 0 0,6 3 0,3-2 0,-4 2 0,7-3 0,-8 0 0,3 0 0,0 0 0,0 0 0,-4 0 0,0 0 0,0 0 0,-3 0 0,3 0 0,3 0 0,-2 0 0,6 0 0,3 0 0,-8 0 0,7 0 0,-12 0 0,3 0 0,-4 0 0,1 0 0,-1 0 0,0 0 0,1 0 0,-1 0 0,4 0 0,-3 0 0,6 0 0,-2 0 0,-1 0 0,0 0 0,-4-3 0,-6 2 0,-11-2 0,-9 3 0,-10 0 0,-21 0 0,-6-7 0,-21 5 0,-12-5 0,9 7 0,-9 0 0,34 0 0,4 0 0,23 0 0,-1-4 0,10 3 0,2-3 0,10 4 0,-1-4 0,-3 3 0,6-2 0,-1 3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0:04.94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31 24575,'12'4'0,"-1"2"0,-1-5 0,2 2 0,3-3 0,0 4 0,0-4 0,-1 4 0,1-4 0,0 0 0,0 0 0,0 0 0,-4 0 0,4 0 0,-7 0 0,2 0 0,-2 0 0,3 0 0,0 0 0,4 0 0,-3 0 0,2 0 0,3 0 0,-4 0 0,7 0 0,-8 0 0,3 0 0,0 0 0,-1 0 0,-2 0 0,2 0 0,-2 0 0,2 0 0,1-4 0,6 4 0,2-4 0,-1 4 0,-1 0 0,-6 0 0,0 0 0,-1 0 0,1 0 0,6 0 0,-4 0 0,0-3 0,3 2 0,-7-2 0,8 3 0,-6 0 0,-3 0 0,2-4 0,-3 4 0,4-4 0,-3 4 0,2-3 0,-6 2 0,3-2 0,-4 3 0,4-4 0,-3 4 0,3-4 0,-1 4 0,-2 0 0,3 0 0,-3 0 0,-1 0 0,0 0 0,1 0 0,-1 0 0,4 0 0,-3 0 0,3-3 0,-4 2 0,4-2 0,-3 3 0,6 0 0,-2 0 0,-1 0 0,3 0 0,-6 0 0,3 0 0,0 0 0,0 0 0,1 0 0,2 0 0,-6 0 0,3 0 0,-4 3 0,1-2 0,2 2 0,-1-3 0,1 0 0,-2 0 0,-1 0 0,0 0 0,1 0 0,-1 0 0,1 0 0,-1 0 0,0 0 0,1 0 0,-1 0 0,0 0 0,1 0 0,-1 0 0,1 0 0,-1 0 0,0 0 0,1 0 0,-1 0 0,0 0 0,1 0 0,-1 0 0,1 0 0,-1 0 0,0 0 0,1 0 0,-1 0 0,1 0 0,-4-3 0,2 2 0,-2-2 0,4 3 0,-1 0 0,0 0 0,1 0 0,-1-4 0,1 3 0,-1-2 0,0 3 0,1 0 0,-1 0 0,-3 0 0,-1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8.5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24575,'15'0'0,"0"4"0,0-3 0,6 2 0,-5-3 0,5 3 0,-6-2 0,0 2 0,-4-3 0,0 0 0,-4 0 0,1 0 0,-1 0 0,0 0 0,1 0 0,-1 3 0,1-2 0,-1 3 0,0-4 0,1 0 0,-1 0 0,0 0 0,1 0 0,-1 3 0,1-2 0,-1 2 0,0-3 0,1 0 0,-1 0 0,4 3 0,0-2 0,4 2 0,0-3 0,0 0 0,-3 4 0,2-4 0,-6 4 0,3-4 0,-4 0 0,0 0 0,1 0 0,-1 0 0,0 3 0,1-2 0,-1 2 0,1-3 0,-1 0 0,0 0 0,1 0 0,-1 0 0,0 0 0,1 0 0,-1 0 0,1-3 0,-1 2 0,0-2 0,1-1 0,-1 3 0,-3-5 0,-13-4 0,-1 2 0,-4-2 0,7 7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0:08.78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24575,'0'0'0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45 24575,'11'0'0,"-2"0"0,-1 0 0,1 0 0,2 0 0,-1 0 0,3 0 0,-4 0 0,0 0 0,-2 0 0,0 0 0,0 0 0,0 0 0,-1 0 0,2 0 0,1 0 0,-1 0 0,2 0 0,-3 0 0,0 0 0,-1 0 0,2 0 0,-2 0 0,1 0 0,0 0 0,-1 0 0,2 0 0,-2 0 0,1 0 0,0 0 0,0 0 0,0 0 0,0 0 0,-1 0 0,2 0 0,-5 2 0,3-1 0,-2 2 0,3-3 0,-1 0 0,2 0 0,-2 0 0,1 0 0,-3 3 0,2-2 0,-2 2 0,2-3 0,2 0 0,-2 0 0,2 0 0,-2 3 0,1-3 0,0 4 0,0-4 0,0 0 0,-1 0 0,1 3 0,3-2 0,-2 2 0,2-3 0,-4 0 0,2 0 0,-2 0 0,1 2 0,0-1 0,0 3 0,0-4 0,0 0 0,-1 0 0,1 0 0,0 0 0,-1 0 0,2 0 0,-2 0 0,2 3 0,1-2 0,-2 1 0,4-2 0,-1 0 0,-3 0 0,3 0 0,-3 0 0,0 0 0,0 0 0,-1 0 0,2 0 0,-2 0 0,1 0 0,0 0 0,0 0 0,0 0 0,0 0 0,-4 3 0,4-2 0,-3 2 0,2-3 0,1 0 0,0 0 0,-1 0 0,2 0 0,-2 0 0,1 0 0,0 0 0,0 0 0,0 0 0,0 0 0,-1 0 0,2 0 0,-2 0 0,4 4 0,-2-4 0,2 3 0,-4-3 0,1 0 0,3 0 0,-2 3 0,2-2 0,-4 2 0,2-3 0,2 3 0,-3-2 0,3 1 0,-3-2 0,-1 0 0,2 0 0,-2 0 0,1 0 0,0 4 0,0-3 0,-1 2 0,2-3 0,-2 0 0,2 0 0,-2 0 0,1 0 0,0 0 0,0 3 0,0-3 0,-1 3 0,1-3 0,0 0 0,0 0 0,3 3 0,-3-2 0,6 3 0,-5-4 0,2 0 0,-3 0 0,0 2 0,-1-1 0,1 2 0,3-3 0,1 0 0,0 0 0,2 3 0,-5-2 0,1 2 0,-1-3 0,-2 0 0,1 0 0,0 0 0,-1 3 0,1-3 0,0 4 0,4-4 0,-1 0 0,1 0 0,-2 0 0,-1 0 0,-2 0 0,2 0 0,-2 0 0,1 0 0,0 0 0,-1 0 0,1 0 0,0 0 0,0 0 0,0 0 0,3 0 0,-3 0 0,3 0 0,0 0 0,1 0 0,0 0 0,-1 0 0,-4 0 0,1 3 0,0-2 0,4 2 0,-1-3 0,1 0 0,2 0 0,-6 0 0,3 0 0,-3 0 0,-1 0 0,2 0 0,-2 0 0,2 0 0,-2 0 0,1 0 0,0 0 0,0 0 0,-1 0 0,-2-3 0,2 2 0,-2-2 0,0-1 0,2 3 0,-5-4 0,5 1 0,-2 0 0,-1-2 0,4 5 0,-4-2 0,8 3 0,-4 0 0,6 0 0,-2 3 0,-1-2 0,1 2 0,-5-3 0,2 0 0,1 0 0,-2 0 0,3 0 0,-2 0 0,-2 3 0,1-3 0,3 3 0,-3-3 0,4 0 0,-5 0 0,-2 4 0,2-4 0,-2 4 0,3-4 0,0 0 0,-1 0 0,5 0 0,-4 0 0,3 0 0,-3 0 0,0 0 0,0 0 0,-1 0 0,2 0 0,-2 0 0,2 0 0,-2 0 0,1 0 0,0 0 0,-1 0 0,1 0 0,-27 0 0,6 0 0,-20 0 0,9 0 0,4 0 0,0 0 0,2 0 0,5-4 0,0 4 0,3-4 0,1 4 0,3 0 0,0 0 0,0 0 0,0 0 0,3-3 0,-2 3 0,2-3 0,-2 3 0,-2 0 0,2-4 0,-2 3 0,2-2 0,-10 3 0,4 0 0,-5-2 0,4 1 0,2-2 0,0 3 0,2 0 0,1-4 0,2 3 0,-2-2 0,2 1 0,-10-3 0,4 0 0,-13-2 0,9 6 0,-9-7 0,13 7 0,-6-6 0,9 6 0,0-1 0,1 2 0,2 0 0,-1 0 0,0 0 0,-3-4 0,2 3 0,-2-2 0,0 3 0,2 0 0,-2 0 0,3 0 0,0 0 0,3-3 0,-2 2 0,3-1 0,-8-2 0,0 3 0,-3-2 0,0 0 0,3 2 0,-2-1 0,6 2 0,-3-4 0,2 3 0,2-2 0,-2 0 0,2 3 0,-2-7 0,2 6 0,-4-4 0,2 4 0,-5-6 0,5 6 0,-2-2 0,3 3 0,0 0 0,0 0 0,6 0 0,11 0 0,2 0 0,23 0 0,-12 0 0,24 0 0,-19 0 0,9 0 0,-11 0 0,-5 0 0,-4 3 0,-7-2 0,-4 2 0,1-3 0,0 0 0,0 0 0,-1 0 0,2 0 0,-2 0 0,1 0 0,0 0 0,-1 0 0,2 4 0,-2-4 0,1 3 0,0-3 0,3 3 0,1-2 0,3 2 0,5-3 0,-4 3 0,10-2 0,-9 1 0,2-2 0,-7 4 0,0-3 0,-5 2 0,1-3 0,0 0 0,0 0 0,0 0 0,-1 0 0,1 0 0,0 0 0,0 0 0,-1 0 0,2 0 0,-2 0 0,2 0 0,-2 0 0,1 0 0,0 0 0,2 0 0,0 0 0,0 0 0,-2 0 0,0 0 0,-1 0 0,2 0 0,-2 0 0,2 0 0,-5-3 0,3 2 0,-2-3 0,3 2 0,0 1 0,-1-2 0,2 3 0,-2 0 0,-2-3 0,2 2 0,-2-3 0,2 4 0,2 0 0,-2 0 0,2 0 0,-2 0 0,1 0 0,0 0 0,0 0 0,-1-2 0,2 1 0,-2-2 0,2 3 0,-2-3 0,1 2 0,0-3 0,-3 2 0,-4 1 0,-4-2 0,-3 3 0,0 0 0,2 3 0,0-2 0,1 1 0,-3-2 0,0 0 0,3 0 0,1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2:28.97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 1 24575,'-8'4'0,"1"3"0,2-7 0,2 4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2:32.1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16 0 24575,'-9'0'0,"3"0"0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48 24575,'12'0'0,"-2"0"0,-2 0 0,2 0 0,2 0 0,-1 0 0,3 0 0,-5 0 0,1 0 0,-2 0 0,-1 0 0,1 0 0,-1 0 0,0 0 0,1 0 0,2 0 0,-1 0 0,1 0 0,-2 0 0,-1 0 0,0 0 0,1 0 0,-1 0 0,1 0 0,-1 0 0,0 0 0,1 0 0,-1 0 0,0 0 0,1 0 0,-1 0 0,1 0 0,-1 0 0,0 0 0,1 0 0,-4 3 0,2-2 0,-2 2 0,4-3 0,-1 0 0,1 0 0,-1 0 0,0 0 0,-3 3 0,3-2 0,-3 2 0,3-3 0,1 0 0,-1 0 0,1 0 0,-1 4 0,0-4 0,1 4 0,-1-4 0,1 0 0,-1 0 0,0 3 0,4-2 0,-3 2 0,3-3 0,-4 0 0,1 0 0,-1 0 0,0 3 0,1-2 0,-1 3 0,1-4 0,-1 0 0,0 0 0,1 0 0,-1 0 0,0 0 0,1 0 0,-1 0 0,1 3 0,2-2 0,-2 2 0,3-3 0,0 0 0,-3 0 0,3 0 0,-4 0 0,1 0 0,-1 0 0,0 0 0,1 0 0,-1 0 0,0 0 0,1 0 0,-1 0 0,1 0 0,-1 0 0,-3 3 0,3-2 0,-3 2 0,3-3 0,1 0 0,-1 0 0,0 0 0,1 0 0,-1 0 0,0 0 0,1 0 0,-1 0 0,1 0 0,-1 0 0,0 0 0,1 0 0,-1 0 0,4 4 0,-3-4 0,3 4 0,-4-4 0,0 0 0,4 0 0,-3 3 0,3-2 0,-4 2 0,1-3 0,3 3 0,-3-2 0,2 2 0,-2-3 0,-1 0 0,1 0 0,-1 0 0,0 0 0,1 4 0,-1-3 0,0 2 0,1-3 0,-1 0 0,1 0 0,-1 0 0,0 0 0,1 0 0,-1 3 0,1-2 0,-1 2 0,0-3 0,1 0 0,-1 0 0,4 3 0,-3-2 0,6 3 0,-6-4 0,3 0 0,-4 0 0,1 3 0,-1-2 0,0 2 0,4-3 0,1 0 0,-1 0 0,3 3 0,-5-2 0,1 2 0,-2-3 0,-1 0 0,0 0 0,1 0 0,-1 4 0,0-4 0,1 4 0,3-4 0,0 0 0,1 0 0,-2 0 0,-2 0 0,-1 0 0,1 0 0,-1 0 0,0 0 0,1 0 0,-1 0 0,0 0 0,1 0 0,-1 0 0,1 0 0,2 0 0,-2 0 0,3 0 0,0 0 0,0 0 0,1 0 0,-1 0 0,-4 0 0,0 3 0,1-2 0,3 2 0,0-3 0,1 0 0,2 0 0,-6 0 0,3 0 0,-4 0 0,0 0 0,1 0 0,-1 0 0,1 0 0,-1 0 0,0 0 0,1 0 0,-1 0 0,0 0 0,-3-3 0,3 2 0,-3-2 0,0-1 0,3 3 0,-6-5 0,5 2 0,-2-1 0,0-1 0,3 5 0,-3-2 0,7 3 0,-3 0 0,6 0 0,-2 3 0,-1-2 0,0 2 0,-4-3 0,1 0 0,2 0 0,-2 0 0,3 0 0,-3 0 0,-1 3 0,0-2 0,4 2 0,-3-3 0,3 0 0,-4 0 0,-3 4 0,3-4 0,-3 4 0,3-4 0,1 0 0,-1 0 0,4 0 0,-3 0 0,3 0 0,-4 0 0,1 0 0,-1 0 0,0 0 0,1 0 0,-1 0 0,1 0 0,-1 0 0,0 0 0,1 0 0,-1 0 0,0 0 0,-28 0 0,5 0 0,-20 0 0,9 0 0,4 0 0,1 0 0,1 0 0,6-4 0,0 4 0,3-4 0,1 4 0,4 0 0,-1 0 0,1 0 0,-1 0 0,4-3 0,-3 2 0,3-2 0,-3 3 0,-1 0 0,1-4 0,-1 3 0,1-2 0,-10 3 0,4 0 0,-5-3 0,4 2 0,2-2 0,0 3 0,2 0 0,2-4 0,1 3 0,-1-2 0,1 0 0,-10-2 0,4 0 0,-14-3 0,10 7 0,-10-8 0,14 8 0,-7-6 0,11 6 0,-1-2 0,2 3 0,1 0 0,-1 0 0,1 0 0,-4-4 0,2 3 0,-1-2 0,-1 3 0,2 0 0,-1 0 0,2 0 0,1 0 0,2-3 0,-1 2 0,2-2 0,-7-1 0,-1 3 0,-3-2 0,0 0 0,3 2 0,-2-2 0,6 3 0,-3-4 0,3 3 0,1-2 0,-1 0 0,1 2 0,-1-6 0,1 6 0,-4-5 0,3 5 0,-6-6 0,5 6 0,-2-2 0,4 3 0,-1 0 0,1 0 0,6 0 0,11 0 0,3 0 0,25 0 0,-13 0 0,25 0 0,-19 0 0,9 0 0,-12 0 0,-6 0 0,-4 3 0,-7-2 0,-4 2 0,0-3 0,1 0 0,-1 0 0,0 0 0,1 0 0,-1 0 0,1 0 0,-1 0 0,0 0 0,1 4 0,-1-4 0,0 4 0,1-4 0,3 3 0,0-2 0,4 2 0,6-3 0,-5 3 0,11-2 0,-10 2 0,3-3 0,-8 4 0,-1-3 0,-4 2 0,0-3 0,1 0 0,-1 0 0,1 0 0,-1 0 0,0 0 0,1 0 0,-1 0 0,0 0 0,1 0 0,-1 0 0,1 0 0,-1 0 0,0 0 0,1 0 0,2 0 0,-1 0 0,1 0 0,-2 0 0,-1 0 0,0 0 0,1 0 0,-1 0 0,1 0 0,-4-3 0,2 2 0,-2-3 0,4 1 0,-1 2 0,0-2 0,1 3 0,-1 0 0,-3-3 0,3 2 0,-3-3 0,3 4 0,1 0 0,-1 0 0,1 0 0,-1 0 0,0 0 0,1 0 0,-1 0 0,0-3 0,1 2 0,-1-2 0,1 3 0,-1-3 0,0 2 0,1-3 0,-4 1 0,-4 2 0,-4-2 0,-4 3 0,1 0 0,2 3 0,-1-2 0,2 2 0,-4-3 0,1 0 0,2 0 0,2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2:28.97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23 1 24575,'-8'4'0,"1"3"0,2-7 0,2 4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32:32.1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16 0 24575,'-9'0'0,"3"0"0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0.02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24575,'14'0'0,"1"0"0,0 0 0,0 0 0,0 0 0,0 0 0,0 0 0,-4 3 0,0-2 0,-4 3 0,1-4 0,-1 0 0,0 0 0,1 0 0,-1 0 0,1 0 0,-1 0 0,0 3 0,1-2 0,-1 2 0,0-3 0,1 0 0,-1 0 0,1 0 0,-1 0 0,0 0 0,1 3 0,-1-2 0,0 2 0,1-3 0,-1 0 0,1 4 0,-1-4 0,0 4 0,1-4 0,-1 0 0,0 0 0,1 0 0,-1 0 0,1 0 0,-1 0 0,0 0 0,1 0 0,-1 0 0,0 0 0,1 0 0,-1 0 0,1 0 0,-1 0 0,0 0 0,1 0 0,-7-4 0,-6 0 0,-12-4 0,7 3 0,-3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9.3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526 93 24575,'21'0'0,"-5"0"0,11 0 0,-10 3 0,0-2 0,-3 2 0,-6-3 0,3 0 0,-7 4 0,3-3 0,-3 2 0,3-3 0,1 0 0,-1 0 0,0 0 0,1 0 0,-1 0 0,1 0 0,2 0 0,-5 3 0,5-2 0,-6 2 0,4-3 0,-1 0 0,0 0 0,1 0 0,-1 4 0,0-4 0,1 4 0,-1-4 0,1 0 0,-1 0 0,0 0 0,1 0 0,-1 0 0,1 0 0,-1 0 0,-6 0 0,-29-6 0,-7-2 0,-35-6 0,3-1 0,0 1 0,-18 5 0,37-1 0,-13 5 0,38-4 0,6 4 0,6 2 0,3 3 0,1 0 0,-1 0 0,1 0 0,-1 0 0,1 0 0,-1 0 0,1 0 0,-1 0 0,1 0 0,-1 0 0,-2 0 0,1-3 0,-5 2 0,6-3 0,-3 4 0,3 0 0,1 0 0,-1 0 0,7 0 0,9 0 0,1 0 0,5 0 0,-3 0 0,-3 0 0,2 0 0,1 4 0,-3-3 0,6 2 0,-5 0 0,5-2 0,3 2 0,0 0 0,3-2 0,1 3 0,-4-1 0,4 1 0,-10 0 0,0-1 0,-4-3 0,1 0 0,-1 0 0,0 0 0,1 0 0,-1 0 0,1 0 0,-1 4 0,0-4 0,1 4 0,-1-4 0,0 0 0,1 0 0,-1 0 0,1 0 0,-4 3 0,2-2 0,-2 2 0,4-3 0,-1 0 0,0 0 0,-22 0 0,1-4 0,-21 3 0,-5-3 0,-2-2 0,0 0 0,-19-1 0,16-3 0,-30 8 0,30-4 0,1 6 0,26 0 0,8-3 0,2 2 0,-3-2 0,3 3 0,-6 0 0,5 0 0,-5 0 0,6 0 0,-3 0 0,3 0 0,4-4 0,1 0 0,0 0 0,2 1 0,-3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4.3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1929 53 24575,'-8'-4'0,"1"1"0,-1 3 0,1 0 0,-1 0 0,1 0 0,-1 0 0,1 0 0,-1 0 0,1 0 0,-1 0 0,1 0 0,-1 0 0,1 0 0,-1 0 0,1 0 0,-1 0 0,1 0 0,-4 0 0,3 0 0,-7 0 0,4 0 0,-4 0 0,0 0 0,3 0 0,-2 0 0,6-4 0,-3 4 0,3-4 0,1 4 0,-1 0 0,1 0 0,-1 0 0,1 0 0,-1 0 0,1 0 0,-1 0 0,1 0 0,-1 0 0,1 0 0,-1 0 0,1 0 0,-1 0 0,1 0 0,-1 0 0,1 0 0,-1 0 0,1 0 0,-1 0 0,1 0 0,-1 0 0,4-3 0,-3 2 0,3-2 0,-3 3 0,-1 0 0,1 0 0,-1 0 0,1 0 0,-1 0 0,1 0 0,-1 0 0,1 0 0,-1 0 0,1 0 0,-1 0 0,0 0 0,1 0 0,-1 0 0,1 0 0,-1 0 0,1 0 0,-1 0 0,1 0 0,-1 0 0,1 0 0,-1 0 0,1 0 0,-1 0 0,1 0 0,-1 0 0,1 0 0,3-4 0,-3 4 0,3-4 0,-4 4 0,1 0 0,-1 0 0,1 0 0,-1 0 0,1 0 0,-1 0 0,1 0 0,-1 0 0,1 0 0,3-3 0,-3 2 0,3-2 0,-4 3 0,1 0 0,-1 0 0,1 0 0,3-4 0,-3 4 0,3-4 0,-4 4 0,1 0 0,-1 0 0,1 0 0,-1 0 0,1 0 0,-1 0 0,1 0 0,-1 0 0,1 0 0,-1 0 0,1 0 0,-1 0 0,1 0 0,-1 0 0,1 0 0,-1 0 0,1 0 0,-1 0 0,1 0 0,-1 0 0,1 4 0,-1-4 0,1 4 0,-1-4 0,1 0 0,-1 0 0,1 0 0,-1 0 0,1 0 0,-1 0 0,1 0 0,-1 0 0,-3 0 0,3 0 0,-3 0 0,4 0 0,-1 0 0,1 0 0,-1 0 0,1 0 0,-1 0 0,1 0 0,-1 0 0,-3 0 0,3 0 0,-6 0 0,2 0 0,0 0 0,-2 0 0,6 0 0,-3 0 0,4 0 0,-1 0 0,1 0 0,-1 0 0,1 0 0,-1-4 0,0 3 0,1-2 0,-1 3 0,1 0 0,-1 0 0,1 0 0,-1 0 0,1 0 0,-1 0 0,1 0 0,-1 0 0,1 0 0,-1 0 0,4-3 0,-2 2 0,1-2 0,-2 3 0,-1 0 0,1 0 0,-1 0 0,1 0 0,-1 0 0,1 0 0,-1 0 0,1 0 0,-1 0 0,1 0 0,-1 0 0,1 0 0,-1 0 0,1 0 0,-1 0 0,1 0 0,-1 0 0,1 0 0,-1 0 0,1 0 0,-1 0 0,1 0 0,-1 0 0,1 0 0,-1 0 0,1 0 0,-1 0 0,1 0 0,-1 0 0,1 0 0,-1 0 0,1 0 0,-1 0 0,1 0 0,-1 0 0,1 0 0,-1 0 0,1 0 0,-4 0 0,3 0 0,-3 0 0,3 0 0,1 0 0,-1 0 0,1 3 0,-1-2 0,1 2 0,-1-3 0,1 0 0,-1 0 0,1 0 0,-1 0 0,1 0 0,-1 0 0,1 0 0,-1 0 0,1 0 0,-1 0 0,1 0 0,-1 0 0,1 0 0,-1 3 0,1-2 0,-1 2 0,1-3 0,-1 0 0,1 0 0,-1 0 0,1 0 0,2 0 0,2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43:30.1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38 24575,'15'-6'0,"6"3"0,2 0 0,-1 3 0,-1 0 0,-6-2 0,0 1 0,-4-1 0,0 2 0,0 0 0,-3 0 0,3 0 0,-4 0 0,0 0 0,1 0 0,-1 0 0,0 0 0,1 0 0,-1 0 0,1 0 0,-4 2 0,2-1 0,-2 1 0,4-2 0,-1 0 0,0 0 0,1 3 0,-1-3 0,1 3 0,-1-3 0,0 0 0,1 0 0,-1 0 0,0 2 0,1-1 0,-1 1 0,1-2 0,-1 3 0,0-2 0,1 1 0,-1-2 0,0 0 0,1 0 0,-1 2 0,1-1 0,-1 2 0,0-3 0,-3 2 0,3-1 0,-3 1 0,4-2 0,-1 0 0,0 0 0,1 3 0,-1-3 0,0 3 0,1-3 0,-1 0 0,1 0 0,-4 2 0,2-1 0,-2 1 0,7-2 0,-3 0 0,3 0 0,-4 3 0,1-3 0,-1 3 0,0-3 0,1 0 0,-1 0 0,1 0 0,-1 0 0,0 0 0,1 0 0,-1 0 0,0 0 0,1 0 0,-1 0 0,1 0 0,-1 0 0,0 0 0,-3 2 0,3-1 0,-3 1 0,3-2 0,1 0 0,-1 0 0,1 0 0,-1 0 0,0 0 0,1 0 0,-1 3 0,4-3 0,-3 3 0,3-3 0,-4 0 0,1 0 0,-1 0 0,0 2 0,1-1 0,-1 1 0,0-2 0,1 0 0,-1 0 0,1 0 0,-1 3 0,0-3 0,1 3 0,-1-3 0,0 0 0,1 0 0,-1 0 0,1 0 0,-1 2 0,0-1 0,1 1 0,-1-2 0,-3 3 0,3-2 0,-3 1 0,3-2 0,1 2 0,-1-1 0,0 2 0,1-3 0,-1 0 0,0 2 0,1-1 0,-1 1 0,1-2 0,-1 0 0,0 0 0,1 0 0,-1 0 0,1 3 0,-1-3 0,0 3 0,1-3 0,-1 0 0,0 2 0,1-1 0,-1 1 0,1-2 0,-1 0 0,0 0 0,1 0 0,-8-2 0,-4-4 0,-7 0 0,-10-3 0,4 3 0,-10-1 0,11 1 0,-11-1 0,4 1 0,1-1 0,1 1 0,9 3 0,1-2 0,3 4 0,1-4 0,-1 5 0,1-3 0,-1 3 0,1-2 0,-1 1 0,1-2 0,-1 3 0,1-2 0,-1 1 0,-2-1 0,1-1 0,-5 3 0,6-5 0,-6 4 0,-4-5 0,1 6 0,-4-6 0,6 5 0,4-4 0,-3 5 0,5-3 0,-2 3 0,10 0 0,9 0 0,4 0 0,6 0 0,-3 0 0,0 3 0,6-3 0,1 3 0,7 0 0,-1-2 0,0 2 0,-5-1 0,-2-1 0,-7 1 0,1 1 0,0-3 0,0 3 0,-3-3 0,-2 0 0,7 3 0,-7-2 0,10 2 0,-9-1 0,4-1 0,0 1 0,-3-2 0,-2 0 0,-2 0 0,-1 3 0,1-2 0,-1 1 0,0-2 0,1 0 0,2 0 0,-1 0 0,1 0 0,-2 0 0,-1 0 0,0 0 0,1 0 0,-1 0 0,1 0 0,-1 0 0,0 0 0,1 0 0,-1 0 0,0 0 0,1 0 0,-1 0 0,1 0 0,-1 0 0,0 0 0,1 0 0,-1 0 0,1 0 0,-1-3 0,0 3 0,1-3 0,-1 3 0,0 0 0,1 0 0,-1 0 0,1 0 0,-1 0 0,0 0 0,4 0 0,-3 0 0,3 0 0,-4 0 0,1 0 0,-1 0 0,0 0 0,1 0 0,-1 0 0,1 0 0,-1 0 0,0 0 0,1 0 0,-1 0 0,4 0 0,-3 0 0,3 0 0,-4 0 0,0 0 0,1 0 0,-1 0 0,1 0 0,2 0 0,-1 0 0,1 0 0,-2 0 0,2 0 0,-1 0 0,1 0 0,-2 0 0,-1 0 0,0 0 0,1 0 0,-1 0 0,1 0 0,-1 0 0,0 0 0,1 0 0,-1 0 0,0 0 0,1 0 0,-1 0 0,1 0 0,-1 0 0,0 0 0,1 0 0,-1 0 0,0 0 0,1 0 0,-1 0 0,1 0 0,-1 0 0,0 0 0,1 0 0,-1 0 0,0 0 0,1 0 0,-1 0 0,1 0 0,-1 0 0,0 0 0,1 0 0,-1 0 0,0 0 0,1 0 0,-1 0 0,1 0 0,-1 0 0,-3 0 0,-1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2.0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8.7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0 270 24575,'8'-7'0,"2"3"0,-6-3 0,0 3 0,3 0 0,-6-3 0,5 6 0,-2-5 0,4 5 0,-1-6 0,1 6 0,-4-5 0,2 5 0,-2-3 0,4 1 0,-1 2 0,0-2 0,1 3 0,-1-4 0,1 4 0,-1-4 0,0 4 0,1 0 0,-1-3 0,4 2 0,-3-2 0,3 3 0,-4 0 0,4 0 0,-3-4 0,3 4 0,-4-4 0,1 4 0,-1 0 0,0 0 0,1 0 0,-1 0 0,0-3 0,1 2 0,3-2 0,-3 3 0,12 0 0,-11 0 0,12 0 0,-10 0 0,4 0 0,0 0 0,0 0 0,0-4 0,-4 4 0,3-4 0,-6 4 0,3 0 0,-4 0 0,1 0 0,-1 0 0,1 0 0,-1 0 0,0 0 0,1-3 0,-1 2 0,1-2 0,-1 3 0,0 0 0,1-4 0,-1 4 0,0-4 0,1 4 0,2-3 0,-1 2 0,1-2 0,-2 3 0,-1-4 0,1 4 0,-1-4 0,0 1 0,1 2 0,-1-2 0,0 3 0,1 0 0,-1-4 0,4 4 0,-3-4 0,3 4 0,0 0 0,-3 0 0,2-3 0,1 2 0,-3-2 0,3 3 0,-4 0 0,1 0 0,-1 0 0,1 0 0,-1 0 0,0 0 0,1 0 0,2-4 0,-1 4 0,1-4 0,-2 4 0,-1 0 0,1 0 0,-1 0 0,0 0 0,1 0 0,2 0 0,-5-3 0,9 2 0,-10-2 0,7 3 0,-3 0 0,2-4 0,-2 4 0,3-4 0,-3 4 0,-1 0 0,0 0 0,1 0 0,-1-3 0,0 2 0,4-2 0,1 3 0,-1 0 0,0 0 0,0-4 0,-3 4 0,6-4 0,-6 4 0,3 0 0,0 0 0,-3-3 0,3 2 0,-4-2 0,4 3 0,-3 0 0,3 0 0,-1 0 0,-2 0 0,7 0 0,-7 0 0,6 0 0,-3 0 0,1 0 0,2 0 0,-3 0 0,1 0 0,2 0 0,-2 0 0,2 0 0,1 0 0,0 0 0,-3 0 0,2 0 0,-6-4 0,6 4 0,-6-4 0,10 4 0,-9 0 0,5 0 0,-7 0 0,0 0 0,1 0 0,-1 0 0,1-3 0,-1 2 0,0-2 0,1 3 0,-1 0 0,0-4 0,1 4 0,-1-4 0,1 4 0,2 0 0,-5-3 0,5 2 0,-2-2 0,3 3 0,1 0 0,2-4 0,-6 4 0,13-4 0,-12 4 0,12 0 0,-13 0 0,6 0 0,-2 0 0,-1 0 0,0-3 0,6 2 0,-7-2 0,10-1 0,-12 4 0,3-4 0,-1 4 0,-2 0 0,7 0 0,-7 0 0,2 0 0,-2 0 0,-4-3 0,3 2 0,-3-2 0,3 3 0,0 0 0,1 0 0,-4-4 0,2 4 0,-2-4 0,4 4 0,-1 0 0,1 0 0,-1 0 0,0 0 0,1 0 0,-1 0 0,1 0 0,-1 0 0,0 0 0,1 0 0,-1 0 0,0 0 0,1 0 0,-1 0 0,1 0 0,-1 0 0,-3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8.3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52.82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24575,'25'4'0,"0"-1"0,14 3 0,-7-4 0,29 10 0,-17-10 0,20 5 0,0 0 0,-8-6 0,8 6 0,-12-7 0,-16 0 0,13 0 0,-30 0 0,13 0 0,-17 0 0,0 0 0,-4 0 0,0 0 0,-4 0 0,1 0 0,3 0 0,-3 0 0,6 0 0,-3-3 0,1 2 0,2-2 0,-6 3 0,3 0 0,0-4 0,-3 4 0,3-4 0,-4 1 0,0 2 0,1-2 0,-1 3 0,-3 0 0,-1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23.8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46 24575,'11'0'0,"0"-3"0,-4 2 0,1-3 0,-1 1 0,0 2 0,4-2 0,-3 3 0,6-3 0,-2 2 0,3-3 0,0 4 0,-4 0 0,3 0 0,-6 0 0,3 0 0,-4 0 0,1 0 0,-1 0 0,1 0 0,-1 0 0,0 0 0,1 0 0,-1 0 0,1-3 0,-1 2 0,4-2 0,0 3 0,4 0 0,0 0 0,0 0 0,0 0 0,-4 0 0,3 0 0,-6 0 0,3 0 0,-3-3 0,-1 2 0,4-3 0,-3 4 0,3 0 0,-4 0 0,4 0 0,-3 0 0,3 0 0,-1 0 0,2 0 0,3 0 0,0 0 0,0 0 0,-1 0 0,1 0 0,0 0 0,-3 0 0,2 0 0,-6 0 0,6 0 0,-6 0 0,3 0 0,-4 0 0,1 0 0,-1 0 0,0 0 0,4 0 0,-3 0 0,3 0 0,0 0 0,-3 0 0,3 0 0,-4 0 0,0-3 0,1 2 0,-1-2 0,1 3 0,-1 0 0,0 0 0,1 0 0,-1 0 0,1 0 0,-1 0 0,0 0 0,1 0 0,-1 0 0,4 0 0,-3 0 0,3 0 0,-4 0 0,0 0 0,4 0 0,-3 0 0,3 0 0,-4 0 0,4 0 0,-3 0 0,3 0 0,-4 0 0,1 0 0,-1 0 0,1 0 0,-1 0 0,0 0 0,1 0 0,2 0 0,-1 0 0,1 0 0,1 0 0,-3 0 0,6 0 0,-5 0 0,1 0 0,-2 0 0,-1 0 0,0 0 0,1 0 0,2 0 0,-1 0 0,1 0 0,1 0 0,-3 0 0,3 0 0,-4 0 0,1 0 0,-1 0 0,1 0 0,-1 0 0,0 0 0,1 0 0,-1 0 0,4 0 0,-3 0 0,3 0 0,-4 0 0,0 0 0,1 0 0,3 0 0,-3 0 0,6 0 0,-3 0 0,1 3 0,2-2 0,-2 2 0,2-3 0,-2 0 0,2 0 0,-6 0 0,3 0 0,-4 0 0,1 0 0,-1 0 0,0 0 0,4 0 0,-3 0 0,3 0 0,-4 0 0,1 0 0,-1 0 0,1 0 0,-1 0 0,0 0 0,1 0 0,-1 0 0,0 0 0,1 0 0,-1 0 0,1 0 0,-1 0 0,0 0 0,1 0 0,2 0 0,-1 0 0,1 0 0,-2 0 0,-1 0 0,1 0 0,-1 0 0,0 0 0,1 0 0,-1 4 0,0-4 0,1 4 0,-1-4 0,1 0 0,-1 0 0,0 0 0,1 0 0,-1 0 0,0 0 0,1 0 0,3 0 0,-3 0 0,2 0 0,1 0 0,-3 0 0,3 0 0,-4 0 0,1 0 0,-1 0 0,1 0 0,-1 0 0,0 0 0,1 0 0,-1 0 0,0 0 0,1 0 0,-1 0 0,1 0 0,-1 0 0,0 0 0,1 0 0,-1 0 0,0 0 0,1 0 0,-1 0 0,1 0 0,-1 0 0,0 0 0,-3-4 0,3 4 0,-3-4 0,0 1 0,0 2 0,-4-2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2.0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545 199 24575,'-4'-7'0,"1"-1"0,-1 4 0,3-3 0,-9 3 0,2-3 0,-7 3 0,0-3 0,0 3 0,0-4 0,0 4 0,3 1 0,5-1 0,0 4 0,-6-8 0,-7 3 0,-2-1 0,1 2 0,9 1 0,1 2 0,4-2 0,3-1 0,-3 3 0,3-2 0,-4 3 0,1-3 0,-1 2 0,1-2 0,-1 3 0,1-4 0,-1 3 0,1-2 0,-4 0 0,3 2 0,-6-6 0,5 6 0,-5-2 0,9 0 0,-5 2 0,6-2 0,-4 3 0,1-4 0,-1 3 0,-3-2 0,0 0 0,-4 2 0,3-6 0,1 6 0,4-5 0,-1 5 0,1-2 0,-1-1 0,1 3 0,-1-5 0,1 5 0,-1-2 0,1 3 0,3-4 0,0 3 0,4-2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5.02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0 165 24575,'12'-4'0,"-2"1"0,-6-1 0,3 4 0,0-4 0,2 1 0,1 2 0,1-2 0,-3 3 0,3 0 0,-7-4 0,3 4 0,-3-4 0,0 1 0,2 2 0,-1-2 0,-1-1 0,2 4 0,-2-7 0,7 6 0,-3-6 0,3 7 0,-4-7 0,1 6 0,2-6 0,2 3 0,3 0 0,-4 1 0,3-1 0,-2 0 0,9 0 0,-5-3 0,2 7 0,-8-7 0,-2 6 0,-1-2 0,1 3 0,-4-4 0,2 4 0,-5-7 0,6 6 0,-7-6 0,7 7 0,-6-7 0,5 6 0,-5-6 0,2 3 0,1 0 0,-3-3 0,2 7 0,-3-4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7.88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98 24575,'11'0'0,"3"0"0,-2-4 0,9 4 0,1-4 0,6 4 0,-5-3 0,4 2 0,-11-2 0,5 3 0,-6 0 0,0 0 0,0-4 0,-4 4 0,0-4 0,0 1 0,-3-1 0,2 0 0,1 0 0,-6 1 0,8 2 0,-11-6 0,8 6 0,-6-5 0,3 5 0,-3-6 0,3 6 0,-6-5 0,5 5 0,-5-6 0,6 6 0,-6-5 0,5 5 0,-5-6 0,2 6 0,-3-2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47.5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68 24575,'11'0'0,"3"0"0,-5 0 0,5 0 0,-6 0 0,3 0 0,-4 0 0,0 3 0,1-2 0,2 2 0,-1-3 0,1 0 0,-2 0 0,2 0 0,-1 0 0,5 0 0,-3 0 0,1 0 0,-2 0 0,-2 0 0,-1-3 0,1 2 0,-1-5 0,0 5 0,-3-6 0,3 6 0,-3-5 0,3 5 0,1-6 0,-1 6 0,1-2 0,-1 0 0,0 2 0,1-3 0,2 1 0,-1 2 0,1-2 0,-2 3 0,-4-3 0,2 2 0,-1-3 0,2 4 0,-3-3 0,3 2 0,-3-2 0,3 3 0,-3-3 0,3 2 0,-7-3 0,4 4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23.96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24575,'15'0'0,"-3"0"0,-2 0 0,-2 0 0,-1 0 0,0 0 0,1 0 0,-1 0 0,1 0 0,-1 0 0,0 0 0,1 0 0,-1 0 0,0 0 0,-2 3 0,1-2 0,-2 2 0,4-3 0,-1 0 0,0 0 0,1 0 0,-1 0 0,1 0 0,-1 0 0,0 0 0,1 0 0,-1 0 0,0 0 0,1 0 0,-1 0 0,1 0 0,-4 3 0,2-2 0,-2 2 0,4-3 0,-1 0 0,0 0 0,1 0 0,-1 0 0,1 0 0,2 4 0,-2-4 0,13 4 0,-12-4 0,8 0 0,-10 3 0,1-2 0,-1 2 0,0-3 0,1 0 0,-1 0 0,1 0 0,-1 0 0,0 0 0,4 3 0,-3-2 0,3 2 0,-4-3 0,1 0 0,-1 0 0,0 0 0,1 0 0,-1 0 0,1 0 0,-1 0 0,0 0 0,1 0 0,-1 0 0,1 0 0,-1 0 0,0 0 0,1 0 0,-1 0 0,-6 0 0,-2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4.3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1929 53 24575,'-8'-4'0,"1"1"0,-1 3 0,1 0 0,-1 0 0,1 0 0,-1 0 0,1 0 0,-1 0 0,1 0 0,-1 0 0,1 0 0,-1 0 0,1 0 0,-1 0 0,1 0 0,-1 0 0,1 0 0,-4 0 0,3 0 0,-7 0 0,4 0 0,-4 0 0,0 0 0,3 0 0,-2 0 0,6-4 0,-3 4 0,3-4 0,1 4 0,-1 0 0,1 0 0,-1 0 0,1 0 0,-1 0 0,1 0 0,-1 0 0,1 0 0,-1 0 0,1 0 0,-1 0 0,1 0 0,-1 0 0,1 0 0,-1 0 0,1 0 0,-1 0 0,1 0 0,-1 0 0,1 0 0,-1 0 0,4-3 0,-3 2 0,3-2 0,-3 3 0,-1 0 0,1 0 0,-1 0 0,1 0 0,-1 0 0,1 0 0,-1 0 0,1 0 0,-1 0 0,1 0 0,-1 0 0,0 0 0,1 0 0,-1 0 0,1 0 0,-1 0 0,1 0 0,-1 0 0,1 0 0,-1 0 0,1 0 0,-1 0 0,1 0 0,-1 0 0,1 0 0,-1 0 0,1 0 0,3-4 0,-3 4 0,3-4 0,-4 4 0,1 0 0,-1 0 0,1 0 0,-1 0 0,1 0 0,-1 0 0,1 0 0,-1 0 0,1 0 0,3-3 0,-3 2 0,3-2 0,-4 3 0,1 0 0,-1 0 0,1 0 0,3-4 0,-3 4 0,3-4 0,-4 4 0,1 0 0,-1 0 0,1 0 0,-1 0 0,1 0 0,-1 0 0,1 0 0,-1 0 0,1 0 0,-1 0 0,1 0 0,-1 0 0,1 0 0,-1 0 0,1 0 0,-1 0 0,1 0 0,-1 0 0,1 0 0,-1 0 0,1 4 0,-1-4 0,1 4 0,-1-4 0,1 0 0,-1 0 0,1 0 0,-1 0 0,1 0 0,-1 0 0,1 0 0,-1 0 0,-3 0 0,3 0 0,-3 0 0,4 0 0,-1 0 0,1 0 0,-1 0 0,1 0 0,-1 0 0,1 0 0,-1 0 0,-3 0 0,3 0 0,-6 0 0,2 0 0,0 0 0,-2 0 0,6 0 0,-3 0 0,4 0 0,-1 0 0,1 0 0,-1 0 0,1 0 0,-1-4 0,0 3 0,1-2 0,-1 3 0,1 0 0,-1 0 0,1 0 0,-1 0 0,1 0 0,-1 0 0,1 0 0,-1 0 0,1 0 0,-1 0 0,4-3 0,-2 2 0,1-2 0,-2 3 0,-1 0 0,1 0 0,-1 0 0,1 0 0,-1 0 0,1 0 0,-1 0 0,1 0 0,-1 0 0,1 0 0,-1 0 0,1 0 0,-1 0 0,1 0 0,-1 0 0,1 0 0,-1 0 0,1 0 0,-1 0 0,1 0 0,-1 0 0,1 0 0,-1 0 0,1 0 0,-1 0 0,1 0 0,-1 0 0,1 0 0,-1 0 0,1 0 0,-1 0 0,1 0 0,-1 0 0,1 0 0,-1 0 0,1 0 0,-1 0 0,1 0 0,-4 0 0,3 0 0,-3 0 0,3 0 0,1 0 0,-1 0 0,1 3 0,-1-2 0,1 2 0,-1-3 0,1 0 0,-1 0 0,1 0 0,-1 0 0,1 0 0,-1 0 0,1 0 0,-1 0 0,1 0 0,-1 0 0,1 0 0,-1 0 0,1 0 0,-1 3 0,1-2 0,-1 2 0,1-3 0,-1 0 0,1 0 0,-1 0 0,1 0 0,2 0 0,2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8.3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59 24575,'14'0'0,"-1"0"0,-3 0 0,3 0 0,1 0 0,0 0 0,4 0 0,-8 0 0,3 0 0,-4 0 0,0 0 0,0 0 0,0 0 0,0 0 0,1 0 0,3 0 0,-3 0 0,3 0 0,-4 0 0,0 0 0,0 0 0,1 0 0,-1 0 0,0 0 0,0 0 0,0 0 0,0 0 0,0 0 0,0 0 0,0 0 0,0 0 0,1 0 0,-1 0 0,0 0 0,0 0 0,-4 4 0,3-3 0,-3 3 0,4-4 0,0 0 0,0 0 0,0 0 0,1 0 0,-5 4 0,3-3 0,-3 3 0,4-4 0,0 0 0,0 0 0,0 0 0,0 4 0,0-3 0,1 3 0,-1-4 0,0 0 0,0 0 0,0 4 0,4-3 0,-3 3 0,4-4 0,-5 0 0,0 0 0,0 0 0,0 4 0,0-3 0,0 3 0,0-4 0,0 0 0,0 0 0,1 0 0,-1 0 0,0 0 0,0 0 0,0 0 0,0 4 0,4-3 0,-3 3 0,4-4 0,-1 0 0,-3 0 0,3 0 0,-4 0 0,0 0 0,1 0 0,-1 0 0,0 0 0,0 0 0,0 0 0,0 0 0,0 0 0,0 0 0,0 0 0,-4 4 0,4-3 0,-4 4 0,4-5 0,0 0 0,0 0 0,0 0 0,0 0 0,0 0 0,0 0 0,0 0 0,0 0 0,1 0 0,-1 0 0,0 0 0,0 0 0,0 0 0,4 4 0,-3-3 0,4 3 0,-5-4 0,0 0 0,4 0 0,-3 4 0,3-3 0,-4 3 0,1-4 0,3 4 0,-3-3 0,3 3 0,-4-4 0,0 0 0,0 0 0,1 0 0,-1 0 0,0 4 0,0-3 0,0 3 0,0-4 0,0 0 0,0 0 0,0 0 0,0 0 0,1 0 0,-1 4 0,0-3 0,0 3 0,0-4 0,0 0 0,0 0 0,4 4 0,-2-3 0,6 3 0,-7-4 0,3 0 0,-4 0 0,0 4 0,1-3 0,-1 3 0,4-4 0,1 0 0,0 0 0,4 4 0,-8-3 0,3 3 0,-4-4 0,0 0 0,0 0 0,0 0 0,1 4 0,-1-3 0,0 3 0,4-4 0,1 0 0,1 0 0,-2 0 0,-4 0 0,0 0 0,0 0 0,0 0 0,0 0 0,0 0 0,0 0 0,1 0 0,-1 0 0,0 0 0,0 0 0,4 0 0,-3 0 0,3 0 0,1 0 0,0 0 0,0 0 0,-1 0 0,-4 0 0,1 4 0,-1-2 0,4 2 0,1-4 0,0 0 0,4 0 0,-8 0 0,3 0 0,-4 0 0,0 0 0,0 0 0,1 0 0,-1 0 0,0 0 0,0 0 0,0 0 0,0 0 0,0 0 0,-4-5 0,3 4 0,-3-3 0,0 0 0,3 3 0,-6-7 0,6 3 0,-3 0 0,0-4 0,3 8 0,-3-3 0,8 4 0,-3 0 0,8 0 0,-4 4 0,0-3 0,-1 3 0,-4-4 0,0 0 0,5 0 0,-4 0 0,3 0 0,-4 0 0,0 4 0,0-3 0,5 3 0,-4-4 0,3 0 0,-4 0 0,-4 5 0,3-4 0,-3 3 0,4-4 0,0 0 0,1 0 0,3 0 0,-3 0 0,3 0 0,-4 0 0,0 0 0,0 0 0,1 0 0,-1 0 0,0 0 0,0 0 0,0 0 0,0 0 0,0 0 0,0 0 0,0 0 0,-36 0 0,8 0 0,-25 0 0,10 0 0,6 0 0,1 0 0,1 0 0,7-5 0,1 4 0,3-3 0,2 4 0,4 0 0,-1 0 0,1 0 0,0 0 0,4-4 0,-3 3 0,2-3 0,-3 4 0,0 0 0,0-4 0,-1 3 0,1-3 0,-12 4 0,5 0 0,-6-4 0,5 3 0,2-3 0,1 4 0,1 0 0,3-5 0,1 4 0,0-3 0,0 0 0,-12-2 0,4 0 0,-16-4 0,13 9 0,-14-10 0,18 10 0,-9-8 0,15 8 0,-3-4 0,3 5 0,1 0 0,0 0 0,0 0 0,-5-4 0,4 3 0,-3-3 0,-1 4 0,4 0 0,-3 0 0,3 0 0,1 0 0,4-4 0,-3 3 0,3-3 0,-9 0 0,0 3 0,-5-3 0,1 0 0,3 2 0,-2-2 0,7 4 0,-4-4 0,5 3 0,0-3 0,-1 0 0,1 3 0,0-7 0,0 7 0,-5-8 0,4 8 0,-8-7 0,8 7 0,-3-3 0,3 4 0,1 0 0,0 0 0,8 0 0,13 0 0,4 0 0,31 0 0,-16 0 0,31 0 0,-24 0 0,11 0 0,-14 0 0,-8 0 0,-5 4 0,-9-3 0,-4 3 0,0-4 0,1 0 0,-1 0 0,0 0 0,0 0 0,0 0 0,0 0 0,0 0 0,0 0 0,0 4 0,0-3 0,1 3 0,-1-4 0,4 4 0,1-3 0,5 3 0,6-4 0,-5 4 0,14-3 0,-14 3 0,6-4 0,-12 5 0,-1-4 0,-4 3 0,0-4 0,0 0 0,1 0 0,-1 0 0,0 0 0,0 0 0,0 0 0,0 0 0,0 0 0,0 0 0,0 0 0,0 0 0,1 0 0,-1 0 0,0 0 0,4 0 0,-3 0 0,3 0 0,-4 0 0,1 0 0,-1 0 0,0 0 0,0 0 0,0 0 0,-4-5 0,3 4 0,-3-3 0,4 0 0,0 3 0,0-3 0,1 4 0,-1 0 0,-4-4 0,3 3 0,-3-3 0,4 4 0,0 0 0,0 0 0,0 0 0,0 0 0,0 0 0,1 0 0,-1 0 0,0-4 0,0 3 0,0-3 0,0 4 0,0-5 0,0 4 0,0-3 0,-4 0 0,-5 3 0,-5-3 0,-4 4 0,0 0 0,4 4 0,-4-3 0,4 3 0,-4-4 0,0 0 0,4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59 24575,'14'0'0,"-1"0"0,-3 0 0,3 0 0,1 0 0,0 0 0,4 0 0,-8 0 0,3 0 0,-4 0 0,0 0 0,0 0 0,0 0 0,0 0 0,1 0 0,3 0 0,-3 0 0,3 0 0,-4 0 0,0 0 0,0 0 0,1 0 0,-1 0 0,0 0 0,0 0 0,0 0 0,0 0 0,0 0 0,0 0 0,0 0 0,0 0 0,1 0 0,-1 0 0,0 0 0,0 0 0,-4 4 0,3-3 0,-3 3 0,4-4 0,0 0 0,0 0 0,0 0 0,1 0 0,-5 4 0,3-3 0,-3 3 0,4-4 0,0 0 0,0 0 0,0 0 0,0 4 0,0-3 0,1 3 0,-1-4 0,0 0 0,0 0 0,0 4 0,4-3 0,-3 3 0,4-4 0,-5 0 0,0 0 0,0 0 0,0 4 0,0-3 0,0 3 0,0-4 0,0 0 0,0 0 0,1 0 0,-1 0 0,0 0 0,0 0 0,0 0 0,0 4 0,4-3 0,-3 3 0,4-4 0,-1 0 0,-3 0 0,3 0 0,-4 0 0,0 0 0,1 0 0,-1 0 0,0 0 0,0 0 0,0 0 0,0 0 0,0 0 0,0 0 0,0 0 0,-4 4 0,4-3 0,-4 4 0,4-5 0,0 0 0,0 0 0,0 0 0,0 0 0,0 0 0,0 0 0,0 0 0,0 0 0,1 0 0,-1 0 0,0 0 0,0 0 0,0 0 0,4 4 0,-3-3 0,4 3 0,-5-4 0,0 0 0,4 0 0,-3 4 0,3-3 0,-4 3 0,1-4 0,3 4 0,-3-3 0,3 3 0,-4-4 0,0 0 0,0 0 0,1 0 0,-1 0 0,0 4 0,0-3 0,0 3 0,0-4 0,0 0 0,0 0 0,0 0 0,0 0 0,1 0 0,-1 4 0,0-3 0,0 3 0,0-4 0,0 0 0,0 0 0,4 4 0,-2-3 0,6 3 0,-7-4 0,3 0 0,-4 0 0,0 4 0,1-3 0,-1 3 0,4-4 0,1 0 0,0 0 0,4 4 0,-8-3 0,3 3 0,-4-4 0,0 0 0,0 0 0,0 0 0,1 4 0,-1-3 0,0 3 0,4-4 0,1 0 0,1 0 0,-2 0 0,-4 0 0,0 0 0,0 0 0,0 0 0,0 0 0,0 0 0,0 0 0,1 0 0,-1 0 0,0 0 0,0 0 0,4 0 0,-3 0 0,3 0 0,1 0 0,0 0 0,0 0 0,-1 0 0,-4 0 0,1 4 0,-1-2 0,4 2 0,1-4 0,0 0 0,4 0 0,-8 0 0,3 0 0,-4 0 0,0 0 0,0 0 0,1 0 0,-1 0 0,0 0 0,0 0 0,0 0 0,0 0 0,0 0 0,-4-5 0,3 4 0,-3-3 0,0 0 0,3 3 0,-6-7 0,6 3 0,-3 0 0,0-4 0,3 8 0,-3-3 0,8 4 0,-3 0 0,8 0 0,-4 4 0,0-3 0,-1 3 0,-4-4 0,0 0 0,5 0 0,-4 0 0,3 0 0,-4 0 0,0 4 0,0-3 0,5 3 0,-4-4 0,3 0 0,-4 0 0,-4 5 0,3-4 0,-3 3 0,4-4 0,0 0 0,1 0 0,3 0 0,-3 0 0,3 0 0,-4 0 0,0 0 0,0 0 0,1 0 0,-1 0 0,0 0 0,0 0 0,0 0 0,0 0 0,0 0 0,0 0 0,0 0 0,-36 0 0,8 0 0,-25 0 0,10 0 0,6 0 0,1 0 0,1 0 0,7-5 0,1 4 0,3-3 0,2 4 0,4 0 0,-1 0 0,1 0 0,0 0 0,4-4 0,-3 3 0,2-3 0,-3 4 0,0 0 0,0-4 0,-1 3 0,1-3 0,-12 4 0,5 0 0,-6-4 0,5 3 0,2-3 0,1 4 0,1 0 0,3-5 0,1 4 0,0-3 0,0 0 0,-12-2 0,4 0 0,-16-4 0,13 9 0,-14-10 0,18 10 0,-9-8 0,15 8 0,-3-4 0,3 5 0,1 0 0,0 0 0,0 0 0,-5-4 0,4 3 0,-3-3 0,-1 4 0,4 0 0,-3 0 0,3 0 0,1 0 0,4-4 0,-3 3 0,3-3 0,-9 0 0,0 3 0,-5-3 0,1 0 0,3 2 0,-2-2 0,7 4 0,-4-4 0,5 3 0,0-3 0,-1 0 0,1 3 0,0-7 0,0 7 0,-5-8 0,4 8 0,-8-7 0,8 7 0,-3-3 0,3 4 0,1 0 0,0 0 0,8 0 0,13 0 0,4 0 0,31 0 0,-16 0 0,31 0 0,-24 0 0,11 0 0,-14 0 0,-8 0 0,-5 4 0,-9-3 0,-4 3 0,0-4 0,1 0 0,-1 0 0,0 0 0,0 0 0,0 0 0,0 0 0,0 0 0,0 0 0,0 4 0,0-3 0,1 3 0,-1-4 0,4 4 0,1-3 0,5 3 0,6-4 0,-5 4 0,14-3 0,-14 3 0,6-4 0,-12 5 0,-1-4 0,-4 3 0,0-4 0,0 0 0,1 0 0,-1 0 0,0 0 0,0 0 0,0 0 0,0 0 0,0 0 0,0 0 0,0 0 0,0 0 0,1 0 0,-1 0 0,0 0 0,4 0 0,-3 0 0,3 0 0,-4 0 0,1 0 0,-1 0 0,0 0 0,0 0 0,0 0 0,-4-5 0,3 4 0,-3-3 0,4 0 0,0 3 0,0-3 0,1 4 0,-1 0 0,-4-4 0,3 3 0,-3-3 0,4 4 0,0 0 0,0 0 0,0 0 0,0 0 0,0 0 0,1 0 0,-1 0 0,0-4 0,0 3 0,0-3 0,0 4 0,0-5 0,0 4 0,0-3 0,-4 0 0,-5 3 0,-5-3 0,-4 4 0,0 0 0,4 4 0,-4-3 0,4 3 0,-4-4 0,0 0 0,4 0 0,0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2:09.18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1 126 24575,'11'-4'0,"3"3"0,-2-2 0,3-1 0,0 3 0,-4-3 0,0 4 0,-4 0 0,1 0 0,-1 0 0,0 0 0,1 0 0,-1 0 0,-3-4 0,3 4 0,-3-4 0,3 4 0,1 0 0,-1 0 0,0 0 0,1 0 0,-1 0 0,0 0 0,1 0 0,-1 0 0,1 0 0,-1 0 0,0 0 0,4 0 0,-3 0 0,6 0 0,-5 0 0,1 0 0,-2 0 0,-1 0 0,4 0 0,-3 0 0,3 0 0,-4 0 0,0 0 0,1 0 0,-1 0 0,1 0 0,-1 0 0,0 0 0,1 0 0,-1 0 0,0 0 0,1 0 0,-1 0 0,1-4 0,-1 3 0,4-3 0,-3 4 0,3 0 0,-1 0 0,-1 0 0,1 0 0,-2 0 0,2 0 0,-1 0 0,5-3 0,-6 2 0,2-3 0,-2 4 0,-1 0 0,-3-4 0,3 3 0,-3-2 0,3 3 0,1 0 0,-1 0 0,1-4 0,-1 3 0,0-3 0,1 4 0,-1 0 0,0-3 0,1 2 0,-1-3 0,1 4 0,-1 0 0,0 0 0,1 0 0,2 0 0,-1 0 0,1 0 0,1 0 0,-3 0 0,6 0 0,-6 0 0,3 0 0,-3 0 0,-1-4 0,0 3 0,1-2 0,-1 3 0,0 0 0,1-4 0,-1 3 0,1-3 0,-4 1 0,2 2 0,-2-3 0,0 0 0,3 3 0,-3-2 0,0-1 0,3 3 0,-6-6 0,5 6 0,-5-7 0,2 7 0,-3-2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5.7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8 24575,'11'-5'0,"-3"2"0,6 3 0,-3 0 0,1 0 0,-1 0 0,-1 0 0,-1 0 0,1 0 0,-2 0 0,-1 0 0,1 0 0,-4 3 0,2-2 0,-2 2 0,4-3 0,-1 0 0,0 0 0,1 0 0,3 0 0,-3 0 0,2 0 0,-2 0 0,-1 4 0,1-3 0,-1 2 0,0-3 0,1 0 0,-1 0 0,0 0 0,1 0 0,-4 3 0,2-2 0,-1 2 0,2-3 0,0 0 0,1 0 0,-1 0 0,0 0 0,1 0 0,-1 0 0,1 0 0,-1 0 0,0 0 0,1 0 0,-1 0 0,0 0 0,1 0 0,-1 3 0,1-2 0,-1 3 0,0-4 0,1 0 0,-1 0 0,1 0 0,-4 3 0,2-2 0,-2 2 0,4-3 0,-1 0 0,0 0 0,1 0 0,-1 0 0,-3 3 0,3-2 0,-3 2 0,3-3 0,1 0 0,2 0 0,-1 0 0,1 0 0,-2 0 0,-1 0 0,-3 4 0,3-4 0,-3 4 0,3-4 0,1 0 0,-1 0 0,0 0 0,1 0 0,-4 3 0,2-2 0,-2 2 0,4-3 0,-1 0 0,1 0 0,-1 0 0,0 0 0,1 0 0,-1 0 0,0 0 0,1 0 0,-1 0 0,1 0 0,-1 0 0,0 0 0,1 3 0,2-2 0,-1 2 0,1-3 0,1 0 0,-3 4 0,3-3 0,-4 2 0,1-3 0,-1 0 0,1 0 0,-1 0 0,-3 3 0,3-2 0,-3 2 0,3-3 0,0 0 0,1 4 0,-1-4 0,1 4 0,-1-4 0,0 0 0,1 0 0,-4 3 0,2-2 0,-2 2 0,4-3 0,-1 3 0,1-2 0,-1 2 0,4-3 0,-3 4 0,3-4 0,-1 4 0,-1-1 0,1-2 0,1 2 0,-3 0 0,3-2 0,0 2 0,-3-3 0,6 0 0,-3 4 0,4-3 0,0 2 0,-3-3 0,-2 0 0,-2 3 0,3-2 0,-3 2 0,2-3 0,-2 0 0,-1 0 0,-3 4 0,3-4 0,-3 4 0,3-4 0,1 0 0,-1 0 0,0 0 0,1 0 0,-1 0 0,1 0 0,-1 0 0,0 0 0,1 0 0,-1 3 0,0-2 0,1 2 0,-1-3 0,1 0 0,-1 0 0,0 0 0,1 0 0,-1 0 0,1 0 0,-1 0 0,0 0 0,1 0 0,-1 0 0,0 0 0,1 0 0,-1 0 0,1 0 0,-1 0 0,0 0 0,1 0 0,-1 0 0,0 0 0,1 0 0,-1 0 0,1 0 0,-1 0 0,0 0 0,1 0 0,2 0 0,-1 0 0,1 0 0,-2 0 0,-1 0 0,0 0 0,-2 3 0,1-2 0,-2 2 0,4-3 0,-1 0 0,0 0 0,1 0 0,-1 4 0,0-4 0,1 4 0,-1-4 0,1 0 0,-1 0 0,0 0 0,1 0 0,-1 0 0,1 0 0,-1 0 0,0 0 0,4 0 0,-3 0 0,3 0 0,-4 0 0,4 0 0,-3 0 0,3 0 0,-4 0 0,1 0 0,-1 0 0,0 0 0,1 0 0,-1 0 0,1 0 0,-1 0 0,0 0 0,1 0 0,-1 0 0,10 0 0,-4 0 0,4-4 0,-6 4 0,-4-4 0,1 4 0,3 0 0,-3 0 0,2 0 0,-2 0 0,-1 0 0,1 0 0,-1 0 0,0 0 0,1 0 0,-1 0 0,0 0 0,1 0 0,-1 0 0,1 0 0,-1 0 0,4 0 0,0-3 0,1 2 0,-1-2 0,-4 3 0,0 0 0,1 0 0,-1 0 0,0 0 0,1 0 0,-1 0 0,1 0 0,-1 0 0,10 0 0,-4 0 0,8 0 0,-1 0 0,-3 0 0,4 3 0,-6-2 0,-4 2 0,3-3 0,-6 0 0,3 0 0,-4 0 0,1 0 0,-4 3 0,3-2 0,-3 3 0,3-4 0,0 0 0,1 0 0,-1 0 0,0 0 0,1 0 0,-1 0 0,1 0 0,-1 3 0,0-2 0,-6 2 0,-11-7 0,-9-2 0,3 1 0,3 1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9.6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24575,'15'0'0,"0"0"0,5 0 0,-3 0 0,4 4 0,0-4 0,-5 4 0,2-4 0,-8 3 0,-2-2 0,-1 2 0,4-3 0,0 0 0,1 0 0,-1 0 0,-4 3 0,0-2 0,1 2 0,-1-3 0,0 0 0,1 0 0,-1 4 0,1-3 0,-1 2 0,0-3 0,1 0 0,-1 0 0,0 0 0,1 3 0,-1-2 0,1 2 0,-1-3 0,0 0 0,-3 4 0,3-4 0,-3 4 0,7-4 0,-3 0 0,3 0 0,-4 0 0,-3 3 0,3-2 0,-3 2 0,3-3 0,1 0 0,-1 0 0,0 0 0,-3 3 0,3-2 0,-3 2 0,3-3 0,1 0 0,-1 0 0,1 0 0,-1 4 0,0-4 0,1 4 0,-1-1 0,1-2 0,-1 2 0,0-3 0,1 0 0,-1 0 0,-3 3 0,3-2 0,-3 3 0,3-4 0,1 0 0,-1 0 0,0 0 0,-3 3 0,3-2 0,-3 2 0,3-3 0,1 0 0,-1 0 0,1 0 0,-1 3 0,0-2 0,1 2 0,-1-3 0,0 0 0,1 0 0,-1 0 0,-3 4 0,3-4 0,-3 4 0,3-4 0,1 0 0,-1 0 0,4 0 0,-3 0 0,3 0 0,-4 3 0,0-2 0,1 2 0,-1-3 0,1 0 0,-1 0 0,0 0 0,1 0 0,-1 0 0,1 0 0,-1 0 0,-3 0 0,-1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8.5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24575,'15'0'0,"0"4"0,0-3 0,6 2 0,-5-3 0,5 3 0,-6-2 0,0 2 0,-4-3 0,0 0 0,-4 0 0,1 0 0,-1 0 0,0 0 0,1 0 0,-1 3 0,1-2 0,-1 3 0,0-4 0,1 0 0,-1 0 0,0 0 0,1 0 0,-1 3 0,1-2 0,-1 2 0,0-3 0,1 0 0,-1 0 0,4 3 0,0-2 0,4 2 0,0-3 0,0 0 0,-3 4 0,2-4 0,-6 4 0,3-4 0,-4 0 0,0 0 0,1 0 0,-1 0 0,0 3 0,1-2 0,-1 2 0,1-3 0,-1 0 0,0 0 0,1 0 0,-1 0 0,0 0 0,1 0 0,-1 0 0,1-3 0,-1 2 0,0-2 0,1-1 0,-1 3 0,-3-5 0,-13-4 0,-1 2 0,-4-2 0,7 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0.02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24575,'14'0'0,"1"0"0,0 0 0,0 0 0,0 0 0,0 0 0,0 0 0,-4 3 0,0-2 0,-4 3 0,1-4 0,-1 0 0,0 0 0,1 0 0,-1 0 0,1 0 0,-1 0 0,0 3 0,1-2 0,-1 2 0,0-3 0,1 0 0,-1 0 0,1 0 0,-1 0 0,0 0 0,1 3 0,-1-2 0,0 2 0,1-3 0,-1 0 0,1 4 0,-1-4 0,0 4 0,1-4 0,-1 0 0,0 0 0,1 0 0,-1 0 0,1 0 0,-1 0 0,0 0 0,1 0 0,-1 0 0,0 0 0,1 0 0,-1 0 0,1 0 0,-1 0 0,0 0 0,1 0 0,-7-4 0,-6 0 0,-12-4 0,7 3 0,-3 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9.3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526 93 24575,'21'0'0,"-5"0"0,11 0 0,-10 3 0,0-2 0,-3 2 0,-6-3 0,3 0 0,-7 4 0,3-3 0,-3 2 0,3-3 0,1 0 0,-1 0 0,0 0 0,1 0 0,-1 0 0,1 0 0,2 0 0,-5 3 0,5-2 0,-6 2 0,4-3 0,-1 0 0,0 0 0,1 0 0,-1 4 0,0-4 0,1 4 0,-1-4 0,1 0 0,-1 0 0,0 0 0,1 0 0,-1 0 0,1 0 0,-1 0 0,-6 0 0,-29-6 0,-7-2 0,-35-6 0,3-1 0,0 1 0,-18 5 0,37-1 0,-13 5 0,38-4 0,6 4 0,6 2 0,3 3 0,1 0 0,-1 0 0,1 0 0,-1 0 0,1 0 0,-1 0 0,1 0 0,-1 0 0,1 0 0,-1 0 0,-2 0 0,1-3 0,-5 2 0,6-3 0,-3 4 0,3 0 0,1 0 0,-1 0 0,7 0 0,9 0 0,1 0 0,5 0 0,-3 0 0,-3 0 0,2 0 0,1 4 0,-3-3 0,6 2 0,-5 0 0,5-2 0,3 2 0,0 0 0,3-2 0,1 3 0,-4-1 0,4 1 0,-10 0 0,0-1 0,-4-3 0,1 0 0,-1 0 0,0 0 0,1 0 0,-1 0 0,1 0 0,-1 4 0,0-4 0,1 4 0,-1-4 0,0 0 0,1 0 0,-1 0 0,1 0 0,-4 3 0,2-2 0,-2 2 0,4-3 0,-1 0 0,0 0 0,-22 0 0,1-4 0,-21 3 0,-5-3 0,-2-2 0,0 0 0,-19-1 0,16-3 0,-30 8 0,30-4 0,1 6 0,26 0 0,8-3 0,2 2 0,-3-2 0,3 3 0,-6 0 0,5 0 0,-5 0 0,6 0 0,-3 0 0,3 0 0,4-4 0,1 0 0,0 0 0,2 1 0,-3 3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43:30.1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38 24575,'15'-6'0,"6"3"0,2 0 0,-1 3 0,-1 0 0,-6-2 0,0 1 0,-4-1 0,0 2 0,0 0 0,-3 0 0,3 0 0,-4 0 0,0 0 0,1 0 0,-1 0 0,0 0 0,1 0 0,-1 0 0,1 0 0,-4 2 0,2-1 0,-2 1 0,4-2 0,-1 0 0,0 0 0,1 3 0,-1-3 0,1 3 0,-1-3 0,0 0 0,1 0 0,-1 0 0,0 2 0,1-1 0,-1 1 0,1-2 0,-1 3 0,0-2 0,1 1 0,-1-2 0,0 0 0,1 0 0,-1 2 0,1-1 0,-1 2 0,0-3 0,-3 2 0,3-1 0,-3 1 0,4-2 0,-1 0 0,0 0 0,1 3 0,-1-3 0,0 3 0,1-3 0,-1 0 0,1 0 0,-4 2 0,2-1 0,-2 1 0,7-2 0,-3 0 0,3 0 0,-4 3 0,1-3 0,-1 3 0,0-3 0,1 0 0,-1 0 0,1 0 0,-1 0 0,0 0 0,1 0 0,-1 0 0,0 0 0,1 0 0,-1 0 0,1 0 0,-1 0 0,0 0 0,-3 2 0,3-1 0,-3 1 0,3-2 0,1 0 0,-1 0 0,1 0 0,-1 0 0,0 0 0,1 0 0,-1 3 0,4-3 0,-3 3 0,3-3 0,-4 0 0,1 0 0,-1 0 0,0 2 0,1-1 0,-1 1 0,0-2 0,1 0 0,-1 0 0,1 0 0,-1 3 0,0-3 0,1 3 0,-1-3 0,0 0 0,1 0 0,-1 0 0,1 0 0,-1 2 0,0-1 0,1 1 0,-1-2 0,-3 3 0,3-2 0,-3 1 0,3-2 0,1 2 0,-1-1 0,0 2 0,1-3 0,-1 0 0,0 2 0,1-1 0,-1 1 0,1-2 0,-1 0 0,0 0 0,1 0 0,-1 0 0,1 3 0,-1-3 0,0 3 0,1-3 0,-1 0 0,0 2 0,1-1 0,-1 1 0,1-2 0,-1 0 0,0 0 0,1 0 0,-8-2 0,-4-4 0,-7 0 0,-10-3 0,4 3 0,-10-1 0,11 1 0,-11-1 0,4 1 0,1-1 0,1 1 0,9 3 0,1-2 0,3 4 0,1-4 0,-1 5 0,1-3 0,-1 3 0,1-2 0,-1 1 0,1-2 0,-1 3 0,1-2 0,-1 1 0,-2-1 0,1-1 0,-5 3 0,6-5 0,-6 4 0,-4-5 0,1 6 0,-4-6 0,6 5 0,4-4 0,-3 5 0,5-3 0,-2 3 0,10 0 0,9 0 0,4 0 0,6 0 0,-3 0 0,0 3 0,6-3 0,1 3 0,7 0 0,-1-2 0,0 2 0,-5-1 0,-2-1 0,-7 1 0,1 1 0,0-3 0,0 3 0,-3-3 0,-2 0 0,7 3 0,-7-2 0,10 2 0,-9-1 0,4-1 0,0 1 0,-3-2 0,-2 0 0,-2 0 0,-1 3 0,1-2 0,-1 1 0,0-2 0,1 0 0,2 0 0,-1 0 0,1 0 0,-2 0 0,-1 0 0,0 0 0,1 0 0,-1 0 0,1 0 0,-1 0 0,0 0 0,1 0 0,-1 0 0,0 0 0,1 0 0,-1 0 0,1 0 0,-1 0 0,0 0 0,1 0 0,-1 0 0,1 0 0,-1-3 0,0 3 0,1-3 0,-1 3 0,0 0 0,1 0 0,-1 0 0,1 0 0,-1 0 0,0 0 0,4 0 0,-3 0 0,3 0 0,-4 0 0,1 0 0,-1 0 0,0 0 0,1 0 0,-1 0 0,1 0 0,-1 0 0,0 0 0,1 0 0,-1 0 0,4 0 0,-3 0 0,3 0 0,-4 0 0,0 0 0,1 0 0,-1 0 0,1 0 0,2 0 0,-1 0 0,1 0 0,-2 0 0,2 0 0,-1 0 0,1 0 0,-2 0 0,-1 0 0,0 0 0,1 0 0,-1 0 0,1 0 0,-1 0 0,0 0 0,1 0 0,-1 0 0,0 0 0,1 0 0,-1 0 0,1 0 0,-1 0 0,0 0 0,1 0 0,-1 0 0,0 0 0,1 0 0,-1 0 0,1 0 0,-1 0 0,0 0 0,1 0 0,-1 0 0,0 0 0,1 0 0,-1 0 0,1 0 0,-1 0 0,0 0 0,1 0 0,-1 0 0,0 0 0,1 0 0,-1 0 0,1 0 0,-1 0 0,-3 0 0,-1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2.0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8.7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0 270 24575,'8'-7'0,"2"3"0,-6-3 0,0 3 0,3 0 0,-6-3 0,5 6 0,-2-5 0,4 5 0,-1-6 0,1 6 0,-4-5 0,2 5 0,-2-3 0,4 1 0,-1 2 0,0-2 0,1 3 0,-1-4 0,1 4 0,-1-4 0,0 4 0,1 0 0,-1-3 0,4 2 0,-3-2 0,3 3 0,-4 0 0,4 0 0,-3-4 0,3 4 0,-4-4 0,1 4 0,-1 0 0,0 0 0,1 0 0,-1 0 0,0-3 0,1 2 0,3-2 0,-3 3 0,12 0 0,-11 0 0,12 0 0,-10 0 0,4 0 0,0 0 0,0 0 0,0-4 0,-4 4 0,3-4 0,-6 4 0,3 0 0,-4 0 0,1 0 0,-1 0 0,1 0 0,-1 0 0,0 0 0,1-3 0,-1 2 0,1-2 0,-1 3 0,0 0 0,1-4 0,-1 4 0,0-4 0,1 4 0,2-3 0,-1 2 0,1-2 0,-2 3 0,-1-4 0,1 4 0,-1-4 0,0 1 0,1 2 0,-1-2 0,0 3 0,1 0 0,-1-4 0,4 4 0,-3-4 0,3 4 0,0 0 0,-3 0 0,2-3 0,1 2 0,-3-2 0,3 3 0,-4 0 0,1 0 0,-1 0 0,1 0 0,-1 0 0,0 0 0,1 0 0,2-4 0,-1 4 0,1-4 0,-2 4 0,-1 0 0,1 0 0,-1 0 0,0 0 0,1 0 0,2 0 0,-5-3 0,9 2 0,-10-2 0,7 3 0,-3 0 0,2-4 0,-2 4 0,3-4 0,-3 4 0,-1 0 0,0 0 0,1 0 0,-1-3 0,0 2 0,4-2 0,1 3 0,-1 0 0,0 0 0,0-4 0,-3 4 0,6-4 0,-6 4 0,3 0 0,0 0 0,-3-3 0,3 2 0,-4-2 0,4 3 0,-3 0 0,3 0 0,-1 0 0,-2 0 0,7 0 0,-7 0 0,6 0 0,-3 0 0,1 0 0,2 0 0,-3 0 0,1 0 0,2 0 0,-2 0 0,2 0 0,1 0 0,0 0 0,-3 0 0,2 0 0,-6-4 0,6 4 0,-6-4 0,10 4 0,-9 0 0,5 0 0,-7 0 0,0 0 0,1 0 0,-1 0 0,1-3 0,-1 2 0,0-2 0,1 3 0,-1 0 0,0-4 0,1 4 0,-1-4 0,1 4 0,2 0 0,-5-3 0,5 2 0,-2-2 0,3 3 0,1 0 0,2-4 0,-6 4 0,13-4 0,-12 4 0,12 0 0,-13 0 0,6 0 0,-2 0 0,-1 0 0,0-3 0,6 2 0,-7-2 0,10-1 0,-12 4 0,3-4 0,-1 4 0,-2 0 0,7 0 0,-7 0 0,2 0 0,-2 0 0,-4-3 0,3 2 0,-3-2 0,3 3 0,0 0 0,1 0 0,-4-4 0,2 4 0,-2-4 0,4 4 0,-1 0 0,1 0 0,-1 0 0,0 0 0,1 0 0,-1 0 0,1 0 0,-1 0 0,0 0 0,1 0 0,-1 0 0,0 0 0,1 0 0,-1 0 0,1 0 0,-1 0 0,-3 0 0,-1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52.82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24575,'25'4'0,"0"-1"0,14 3 0,-7-4 0,29 10 0,-17-10 0,20 5 0,0 0 0,-8-6 0,8 6 0,-12-7 0,-16 0 0,13 0 0,-30 0 0,13 0 0,-17 0 0,0 0 0,-4 0 0,0 0 0,-4 0 0,1 0 0,3 0 0,-3 0 0,6 0 0,-3-3 0,1 2 0,2-2 0,-6 3 0,3 0 0,0-4 0,-3 4 0,3-4 0,-4 1 0,0 2 0,1-2 0,-1 3 0,-3 0 0,-1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23.8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46 24575,'11'0'0,"0"-3"0,-4 2 0,1-3 0,-1 1 0,0 2 0,4-2 0,-3 3 0,6-3 0,-2 2 0,3-3 0,0 4 0,-4 0 0,3 0 0,-6 0 0,3 0 0,-4 0 0,1 0 0,-1 0 0,1 0 0,-1 0 0,0 0 0,1 0 0,-1 0 0,1-3 0,-1 2 0,4-2 0,0 3 0,4 0 0,0 0 0,0 0 0,0 0 0,-4 0 0,3 0 0,-6 0 0,3 0 0,-3-3 0,-1 2 0,4-3 0,-3 4 0,3 0 0,-4 0 0,4 0 0,-3 0 0,3 0 0,-1 0 0,2 0 0,3 0 0,0 0 0,0 0 0,-1 0 0,1 0 0,0 0 0,-3 0 0,2 0 0,-6 0 0,6 0 0,-6 0 0,3 0 0,-4 0 0,1 0 0,-1 0 0,0 0 0,4 0 0,-3 0 0,3 0 0,0 0 0,-3 0 0,3 0 0,-4 0 0,0-3 0,1 2 0,-1-2 0,1 3 0,-1 0 0,0 0 0,1 0 0,-1 0 0,1 0 0,-1 0 0,0 0 0,1 0 0,-1 0 0,4 0 0,-3 0 0,3 0 0,-4 0 0,0 0 0,4 0 0,-3 0 0,3 0 0,-4 0 0,4 0 0,-3 0 0,3 0 0,-4 0 0,1 0 0,-1 0 0,1 0 0,-1 0 0,0 0 0,1 0 0,2 0 0,-1 0 0,1 0 0,1 0 0,-3 0 0,6 0 0,-5 0 0,1 0 0,-2 0 0,-1 0 0,0 0 0,1 0 0,2 0 0,-1 0 0,1 0 0,1 0 0,-3 0 0,3 0 0,-4 0 0,1 0 0,-1 0 0,1 0 0,-1 0 0,0 0 0,1 0 0,-1 0 0,4 0 0,-3 0 0,3 0 0,-4 0 0,0 0 0,1 0 0,3 0 0,-3 0 0,6 0 0,-3 0 0,1 3 0,2-2 0,-2 2 0,2-3 0,-2 0 0,2 0 0,-6 0 0,3 0 0,-4 0 0,1 0 0,-1 0 0,0 0 0,4 0 0,-3 0 0,3 0 0,-4 0 0,1 0 0,-1 0 0,1 0 0,-1 0 0,0 0 0,1 0 0,-1 0 0,0 0 0,1 0 0,-1 0 0,1 0 0,-1 0 0,0 0 0,1 0 0,2 0 0,-1 0 0,1 0 0,-2 0 0,-1 0 0,1 0 0,-1 0 0,0 0 0,1 0 0,-1 4 0,0-4 0,1 4 0,-1-4 0,1 0 0,-1 0 0,0 0 0,1 0 0,-1 0 0,0 0 0,1 0 0,3 0 0,-3 0 0,2 0 0,1 0 0,-3 0 0,3 0 0,-4 0 0,1 0 0,-1 0 0,1 0 0,-1 0 0,0 0 0,1 0 0,-1 0 0,0 0 0,1 0 0,-1 0 0,1 0 0,-1 0 0,0 0 0,1 0 0,-1 0 0,0 0 0,1 0 0,-1 0 0,1 0 0,-1 0 0,0 0 0,-3-4 0,3 4 0,-3-4 0,0 1 0,0 2 0,-4-2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2.01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545 199 24575,'-4'-7'0,"1"-1"0,-1 4 0,3-3 0,-9 3 0,2-3 0,-7 3 0,0-3 0,0 3 0,0-4 0,0 4 0,3 1 0,5-1 0,0 4 0,-6-8 0,-7 3 0,-2-1 0,1 2 0,9 1 0,1 2 0,4-2 0,3-1 0,-3 3 0,3-2 0,-4 3 0,1-3 0,-1 2 0,1-2 0,-1 3 0,1-4 0,-1 3 0,1-2 0,-4 0 0,3 2 0,-6-6 0,5 6 0,-5-2 0,9 0 0,-5 2 0,6-2 0,-4 3 0,1-4 0,-1 3 0,-3-2 0,0 0 0,-4 2 0,3-6 0,1 6 0,4-5 0,-1 5 0,1-2 0,-1-1 0,1 3 0,-1-5 0,1 5 0,-1-2 0,1 3 0,3-4 0,0 3 0,4-2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5.02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0 165 24575,'12'-4'0,"-2"1"0,-6-1 0,3 4 0,0-4 0,2 1 0,1 2 0,1-2 0,-3 3 0,3 0 0,-7-4 0,3 4 0,-3-4 0,0 1 0,2 2 0,-1-2 0,-1-1 0,2 4 0,-2-7 0,7 6 0,-3-6 0,3 7 0,-4-7 0,1 6 0,2-6 0,2 3 0,3 0 0,-4 1 0,3-1 0,-2 0 0,9 0 0,-5-3 0,2 7 0,-8-7 0,-2 6 0,-1-2 0,1 3 0,-4-4 0,2 4 0,-5-7 0,6 6 0,-7-6 0,7 7 0,-6-7 0,5 6 0,-5-6 0,2 3 0,1 0 0,-3-3 0,2 7 0,-3-4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37.88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98 24575,'11'0'0,"3"0"0,-2-4 0,9 4 0,1-4 0,6 4 0,-5-3 0,4 2 0,-11-2 0,5 3 0,-6 0 0,0 0 0,0-4 0,-4 4 0,0-4 0,0 1 0,-3-1 0,2 0 0,1 0 0,-6 1 0,8 2 0,-11-6 0,8 6 0,-6-5 0,3 5 0,-3-6 0,3 6 0,-6-5 0,5 5 0,-5-6 0,6 6 0,-6-5 0,5 5 0,-5-6 0,2 6 0,-3-2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3:47.5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68 24575,'11'0'0,"3"0"0,-5 0 0,5 0 0,-6 0 0,3 0 0,-4 0 0,0 3 0,1-2 0,2 2 0,-1-3 0,1 0 0,-2 0 0,2 0 0,-1 0 0,5 0 0,-3 0 0,1 0 0,-2 0 0,-2 0 0,-1-3 0,1 2 0,-1-5 0,0 5 0,-3-6 0,3 6 0,-3-5 0,3 5 0,1-6 0,-1 6 0,1-2 0,-1 0 0,0 2 0,1-3 0,2 1 0,-1 2 0,1-2 0,-2 3 0,-4-3 0,2 2 0,-1-3 0,2 4 0,-3-3 0,3 2 0,-3-2 0,3 3 0,-3-3 0,3 2 0,-7-3 0,4 4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23.96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24575,'15'0'0,"-3"0"0,-2 0 0,-2 0 0,-1 0 0,0 0 0,1 0 0,-1 0 0,1 0 0,-1 0 0,0 0 0,1 0 0,-1 0 0,0 0 0,-2 3 0,1-2 0,-2 2 0,4-3 0,-1 0 0,0 0 0,1 0 0,-1 0 0,1 0 0,-1 0 0,0 0 0,1 0 0,-1 0 0,0 0 0,1 0 0,-1 0 0,1 0 0,-4 3 0,2-2 0,-2 2 0,4-3 0,-1 0 0,0 0 0,1 0 0,-1 0 0,1 0 0,2 4 0,-2-4 0,13 4 0,-12-4 0,8 0 0,-10 3 0,1-2 0,-1 2 0,0-3 0,1 0 0,-1 0 0,1 0 0,-1 0 0,0 0 0,4 3 0,-3-2 0,3 2 0,-4-3 0,1 0 0,-1 0 0,0 0 0,1 0 0,-1 0 0,1 0 0,-1 0 0,0 0 0,1 0 0,-1 0 0,1 0 0,-1 0 0,0 0 0,1 0 0,-1 0 0,-6 0 0,-2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4.33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1929 53 24575,'-8'-4'0,"1"1"0,-1 3 0,1 0 0,-1 0 0,1 0 0,-1 0 0,1 0 0,-1 0 0,1 0 0,-1 0 0,1 0 0,-1 0 0,1 0 0,-1 0 0,1 0 0,-1 0 0,1 0 0,-4 0 0,3 0 0,-7 0 0,4 0 0,-4 0 0,0 0 0,3 0 0,-2 0 0,6-4 0,-3 4 0,3-4 0,1 4 0,-1 0 0,1 0 0,-1 0 0,1 0 0,-1 0 0,1 0 0,-1 0 0,1 0 0,-1 0 0,1 0 0,-1 0 0,1 0 0,-1 0 0,1 0 0,-1 0 0,1 0 0,-1 0 0,1 0 0,-1 0 0,1 0 0,-1 0 0,4-3 0,-3 2 0,3-2 0,-3 3 0,-1 0 0,1 0 0,-1 0 0,1 0 0,-1 0 0,1 0 0,-1 0 0,1 0 0,-1 0 0,1 0 0,-1 0 0,0 0 0,1 0 0,-1 0 0,1 0 0,-1 0 0,1 0 0,-1 0 0,1 0 0,-1 0 0,1 0 0,-1 0 0,1 0 0,-1 0 0,1 0 0,-1 0 0,1 0 0,3-4 0,-3 4 0,3-4 0,-4 4 0,1 0 0,-1 0 0,1 0 0,-1 0 0,1 0 0,-1 0 0,1 0 0,-1 0 0,1 0 0,3-3 0,-3 2 0,3-2 0,-4 3 0,1 0 0,-1 0 0,1 0 0,3-4 0,-3 4 0,3-4 0,-4 4 0,1 0 0,-1 0 0,1 0 0,-1 0 0,1 0 0,-1 0 0,1 0 0,-1 0 0,1 0 0,-1 0 0,1 0 0,-1 0 0,1 0 0,-1 0 0,1 0 0,-1 0 0,1 0 0,-1 0 0,1 0 0,-1 0 0,1 4 0,-1-4 0,1 4 0,-1-4 0,1 0 0,-1 0 0,1 0 0,-1 0 0,1 0 0,-1 0 0,1 0 0,-1 0 0,-3 0 0,3 0 0,-3 0 0,4 0 0,-1 0 0,1 0 0,-1 0 0,1 0 0,-1 0 0,1 0 0,-1 0 0,-3 0 0,3 0 0,-6 0 0,2 0 0,0 0 0,-2 0 0,6 0 0,-3 0 0,4 0 0,-1 0 0,1 0 0,-1 0 0,1 0 0,-1-4 0,0 3 0,1-2 0,-1 3 0,1 0 0,-1 0 0,1 0 0,-1 0 0,1 0 0,-1 0 0,1 0 0,-1 0 0,1 0 0,-1 0 0,4-3 0,-2 2 0,1-2 0,-2 3 0,-1 0 0,1 0 0,-1 0 0,1 0 0,-1 0 0,1 0 0,-1 0 0,1 0 0,-1 0 0,1 0 0,-1 0 0,1 0 0,-1 0 0,1 0 0,-1 0 0,1 0 0,-1 0 0,1 0 0,-1 0 0,1 0 0,-1 0 0,1 0 0,-1 0 0,1 0 0,-1 0 0,1 0 0,-1 0 0,1 0 0,-1 0 0,1 0 0,-1 0 0,1 0 0,-1 0 0,1 0 0,-1 0 0,1 0 0,-1 0 0,1 0 0,-4 0 0,3 0 0,-3 0 0,3 0 0,1 0 0,-1 0 0,1 3 0,-1-2 0,1 2 0,-1-3 0,1 0 0,-1 0 0,1 0 0,-1 0 0,1 0 0,-1 0 0,1 0 0,-1 0 0,1 0 0,-1 0 0,1 0 0,-1 0 0,1 0 0,-1 3 0,1-2 0,-1 2 0,1-3 0,-1 0 0,1 0 0,-1 0 0,1 0 0,2 0 0,2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48.39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3:59.72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59 24575,'14'0'0,"-1"0"0,-3 0 0,3 0 0,1 0 0,0 0 0,4 0 0,-8 0 0,3 0 0,-4 0 0,0 0 0,0 0 0,0 0 0,0 0 0,1 0 0,3 0 0,-3 0 0,3 0 0,-4 0 0,0 0 0,0 0 0,1 0 0,-1 0 0,0 0 0,0 0 0,0 0 0,0 0 0,0 0 0,0 0 0,0 0 0,0 0 0,1 0 0,-1 0 0,0 0 0,0 0 0,-4 4 0,3-3 0,-3 3 0,4-4 0,0 0 0,0 0 0,0 0 0,1 0 0,-5 4 0,3-3 0,-3 3 0,4-4 0,0 0 0,0 0 0,0 0 0,0 4 0,0-3 0,1 3 0,-1-4 0,0 0 0,0 0 0,0 4 0,4-3 0,-3 3 0,4-4 0,-5 0 0,0 0 0,0 0 0,0 4 0,0-3 0,0 3 0,0-4 0,0 0 0,0 0 0,1 0 0,-1 0 0,0 0 0,0 0 0,0 0 0,0 4 0,4-3 0,-3 3 0,4-4 0,-1 0 0,-3 0 0,3 0 0,-4 0 0,0 0 0,1 0 0,-1 0 0,0 0 0,0 0 0,0 0 0,0 0 0,0 0 0,0 0 0,0 0 0,-4 4 0,4-3 0,-4 4 0,4-5 0,0 0 0,0 0 0,0 0 0,0 0 0,0 0 0,0 0 0,0 0 0,0 0 0,1 0 0,-1 0 0,0 0 0,0 0 0,0 0 0,4 4 0,-3-3 0,4 3 0,-5-4 0,0 0 0,4 0 0,-3 4 0,3-3 0,-4 3 0,1-4 0,3 4 0,-3-3 0,3 3 0,-4-4 0,0 0 0,0 0 0,1 0 0,-1 0 0,0 4 0,0-3 0,0 3 0,0-4 0,0 0 0,0 0 0,0 0 0,0 0 0,1 0 0,-1 4 0,0-3 0,0 3 0,0-4 0,0 0 0,0 0 0,4 4 0,-2-3 0,6 3 0,-7-4 0,3 0 0,-4 0 0,0 4 0,1-3 0,-1 3 0,4-4 0,1 0 0,0 0 0,4 4 0,-8-3 0,3 3 0,-4-4 0,0 0 0,0 0 0,0 0 0,1 4 0,-1-3 0,0 3 0,4-4 0,1 0 0,1 0 0,-2 0 0,-4 0 0,0 0 0,0 0 0,0 0 0,0 0 0,0 0 0,0 0 0,1 0 0,-1 0 0,0 0 0,0 0 0,4 0 0,-3 0 0,3 0 0,1 0 0,0 0 0,0 0 0,-1 0 0,-4 0 0,1 4 0,-1-2 0,4 2 0,1-4 0,0 0 0,4 0 0,-8 0 0,3 0 0,-4 0 0,0 0 0,0 0 0,1 0 0,-1 0 0,0 0 0,0 0 0,0 0 0,0 0 0,0 0 0,-4-5 0,3 4 0,-3-3 0,0 0 0,3 3 0,-6-7 0,6 3 0,-3 0 0,0-4 0,3 8 0,-3-3 0,8 4 0,-3 0 0,8 0 0,-4 4 0,0-3 0,-1 3 0,-4-4 0,0 0 0,5 0 0,-4 0 0,3 0 0,-4 0 0,0 4 0,0-3 0,5 3 0,-4-4 0,3 0 0,-4 0 0,-4 5 0,3-4 0,-3 3 0,4-4 0,0 0 0,1 0 0,3 0 0,-3 0 0,3 0 0,-4 0 0,0 0 0,0 0 0,1 0 0,-1 0 0,0 0 0,0 0 0,0 0 0,0 0 0,0 0 0,0 0 0,0 0 0,-36 0 0,8 0 0,-25 0 0,10 0 0,6 0 0,1 0 0,1 0 0,7-5 0,1 4 0,3-3 0,2 4 0,4 0 0,-1 0 0,1 0 0,0 0 0,4-4 0,-3 3 0,2-3 0,-3 4 0,0 0 0,0-4 0,-1 3 0,1-3 0,-12 4 0,5 0 0,-6-4 0,5 3 0,2-3 0,1 4 0,1 0 0,3-5 0,1 4 0,0-3 0,0 0 0,-12-2 0,4 0 0,-16-4 0,13 9 0,-14-10 0,18 10 0,-9-8 0,15 8 0,-3-4 0,3 5 0,1 0 0,0 0 0,0 0 0,-5-4 0,4 3 0,-3-3 0,-1 4 0,4 0 0,-3 0 0,3 0 0,1 0 0,4-4 0,-3 3 0,3-3 0,-9 0 0,0 3 0,-5-3 0,1 0 0,3 2 0,-2-2 0,7 4 0,-4-4 0,5 3 0,0-3 0,-1 0 0,1 3 0,0-7 0,0 7 0,-5-8 0,4 8 0,-8-7 0,8 7 0,-3-3 0,3 4 0,1 0 0,0 0 0,8 0 0,13 0 0,4 0 0,31 0 0,-16 0 0,31 0 0,-24 0 0,11 0 0,-14 0 0,-8 0 0,-5 4 0,-9-3 0,-4 3 0,0-4 0,1 0 0,-1 0 0,0 0 0,0 0 0,0 0 0,0 0 0,0 0 0,0 0 0,0 4 0,0-3 0,1 3 0,-1-4 0,4 4 0,1-3 0,5 3 0,6-4 0,-5 4 0,14-3 0,-14 3 0,6-4 0,-12 5 0,-1-4 0,-4 3 0,0-4 0,0 0 0,1 0 0,-1 0 0,0 0 0,0 0 0,0 0 0,0 0 0,0 0 0,0 0 0,0 0 0,0 0 0,1 0 0,-1 0 0,0 0 0,4 0 0,-3 0 0,3 0 0,-4 0 0,1 0 0,-1 0 0,0 0 0,0 0 0,0 0 0,-4-5 0,3 4 0,-3-3 0,4 0 0,0 3 0,0-3 0,1 4 0,-1 0 0,-4-4 0,3 3 0,-3-3 0,4 4 0,0 0 0,0 0 0,0 0 0,0 0 0,0 0 0,1 0 0,-1 0 0,0-4 0,0 3 0,0-3 0,0 4 0,0-5 0,0 4 0,0-3 0,-4 0 0,-5 3 0,-5-3 0,-4 4 0,0 0 0,4 4 0,-4-3 0,4 3 0,-4-4 0,0 0 0,4 0 0,0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14.32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24575,'12'0'0,"2"0"0,-6 0 0,2 0 0,1 0 0,-3 0 0,3 0 0,0 0 0,-3 0 0,3 0 0,-4 0 0,1 0 0,-1 0 0,0 0 0,1 0 0,-1 0 0,0 0 0,1 0 0,-1 0 0,1 4 0,-1-3 0,0 2 0,1-3 0,-1 0 0,0 0 0,1 0 0,-1 0 0,1 0 0,-1 0 0,0 3 0,1-2 0,-1 2 0,0-3 0,1 0 0,-1 0 0,1 0 0,-1 0 0,0 0 0,1 0 0,-1 0 0,0 0 0,1 0 0,-1 0 0,1 0 0,-1 0 0,0 0 0,1 0 0,-1 0 0,0 0 0,1 0 0,3 0 0,-3 0 0,6 0 0,-6 0 0,3 0 0,-4 0 0,1 0 0,-1 0 0,0 0 0,4 0 0,-3 3 0,3-2 0,-4 3 0,1-4 0,-1 0 0,0 0 0,1 0 0,-1 0 0,1 0 0,-4 3 0,2-2 0,-2 2 0,4-3 0,-1 0 0,0 0 0,1 0 0,-1 3 0,1-2 0,-1 2 0,0-3 0,1 0 0,-1 0 0,0 0 0,1 0 0,-1 0 0,1 0 0,-1 0 0,0 0 0,4 0 0,-3 0 0,3 0 0,-4 0 0,1 0 0,-1 0 0,1 0 0,-1 0 0,0 0 0,1 0 0,-1 0 0,0 0 0,1 0 0,-1 0 0,1 0 0,-1 0 0,0 0 0,1 0 0,-1 0 0,0 0 0,1 0 0,-1 0 0,1 0 0,-1 0 0,0 0 0,1 0 0,-1 0 0,0 0 0,1 0 0,-1 0 0,1 0 0,-1 0 0,0 0 0,-3-3 0,3 2 0,-3-2 0,7 3 0,-3 0 0,3 0 0,-4 0 0,0 0 0,1 0 0,-1 0 0,1 0 0,-1 0 0,0 0 0,1 0 0,-1 0 0,1 0 0,-1 0 0,0 0 0,1 0 0,-1 0 0,0 0 0,1 0 0,-1 0 0,1 0 0,-1 0 0,0 0 0,1 0 0,-1 0 0,0 0 0,1 0 0,-1 0 0,1 0 0,-1 0 0,0 0 0,1 0 0,-1 0 0,0 0 0,1 0 0,-1 0 0,1 0 0,-1 0 0,0 0 0,1 0 0,-1 0 0,0 0 0,1 0 0,-1 0 0,1 0 0,-1-3 0,0 2 0,1-3 0,-1 4 0,0-3 0,1 2 0,-1-2 0,1 3 0,-1 0 0,0 0 0,1 0 0,-1 0 0,1 0 0,-1 0 0,0 0 0,1-3 0,-1 2 0,0-3 0,1 4 0,-1 0 0,1 0 0,-1 0 0,0 0 0,1 0 0,-1 0 0,0 0 0,1 0 0,-1 0 0,1 0 0,-1 0 0,0 0 0,1 0 0,-1 0 0,0 0 0,1 0 0,-1 0 0,1 0 0,-1 0 0,0 0 0,1 0 0,-1 0 0,0 0 0,1 0 0,-1 0 0,1 0 0,-1 0 0,0 0 0,1 0 0,-1 0 0,0 0 0,1 0 0,-1 0 0,1 0 0,-1 0 0,0 0 0,1 0 0,-1 0 0,1 0 0,-1 0 0,0 0 0,1 0 0,-1 0 0,0 0 0,1 0 0,-1 0 0,1 0 0,-1 0 0,0 0 0,1 0 0,-1 0 0,0 0 0,1 0 0,-1 0 0,1 0 0,-1 0 0,0 0 0,1 0 0,-1 0 0,0 0 0,1 0 0,-1 0 0,1 0 0,-1 0 0,0 0 0,1 0 0,-1 0 0,0 0 0,1 0 0,-1 0 0,1 0 0,-1 0 0,0 0 0,1 0 0,-1 0 0,0 0 0,1 0 0,-1 0 0,1 0 0,-1 0 0,0 0 0,1 0 0,-1 0 0,1 0 0,-1 4 0,0-4 0,1 4 0,-1-4 0,0 0 0,1 0 0,-1 0 0,1 0 0,-1 0 0,0 3 0,1-2 0,-1 2 0,0-3 0,1 0 0,-1 0 0,1 0 0,-1 0 0,0 0 0,1 0 0,-1 0 0,0 0 0,1 0 0,-1 0 0,1 0 0,-1 0 0,0 0 0,1 0 0,-1 0 0,0 0 0,1 0 0,-1 0 0,1 0 0,-1 0 0,0 0 0,1 0 0,-1 0 0,0 0 0,1 0 0,-1 0 0,1 0 0,-1 0 0,-3-3 0,3 2 0,-3-2 0,3 3 0,1 0 0,-1 0 0,0 0 0,1 0 0,-1 0 0,0 0 0,1 0 0,-1 0 0,1 0 0,-1 0 0,0 0 0,1 0 0,-1 0 0,-3 3 0,3-2 0,-3 2 0,0-3 0,-1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0.65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1 122 24575,'89'-5'0,"1"1"0,-11-1 0,-11 2 0,-20 3 0,-20 0 0,-17-3 0,-4 2 0,1-2 0,-1-1 0,1 3 0,2-2 0,-2 3 0,7-3 0,-7 2 0,6-2 0,-6 3 0,3 0 0,-4 0 0,0 0 0,-2-4 0,1 3 0,-2-2 0,4 3 0,-1 0 0,0 0 0,1 0 0,-1 0 0,1 0 0,-4-3 0,2 2 0,-2-2 0,4 3 0,-1 0 0,4 0 0,0-4 0,4 3 0,-3-2 0,-2 3 0,-2 0 0,3-3 0,-3 2 0,2-2 0,-2 3 0,-1 0 0,1-4 0,2 3 0,2-2 0,-1 3 0,3-3 0,-5 2 0,5-2 0,-6 3 0,3 0 0,-4 0 0,0 0 0,1 0 0,-1 0 0,1-4 0,-1 3 0,0-2 0,1 0 0,-1 2 0,0-2 0,-3-1 0,3 3 0,-3-5 0,4 5 0,-1-2 0,-3-1 0,-1 3 0,-3-2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2:09.18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1 126 24575,'11'-4'0,"3"3"0,-2-2 0,3-1 0,0 3 0,-4-3 0,0 4 0,-4 0 0,1 0 0,-1 0 0,0 0 0,1 0 0,-1 0 0,-3-4 0,3 4 0,-3-4 0,3 4 0,1 0 0,-1 0 0,0 0 0,1 0 0,-1 0 0,0 0 0,1 0 0,-1 0 0,1 0 0,-1 0 0,0 0 0,4 0 0,-3 0 0,6 0 0,-5 0 0,1 0 0,-2 0 0,-1 0 0,4 0 0,-3 0 0,3 0 0,-4 0 0,0 0 0,1 0 0,-1 0 0,1 0 0,-1 0 0,0 0 0,1 0 0,-1 0 0,0 0 0,1 0 0,-1 0 0,1-4 0,-1 3 0,4-3 0,-3 4 0,3 0 0,-1 0 0,-1 0 0,1 0 0,-2 0 0,2 0 0,-1 0 0,5-3 0,-6 2 0,2-3 0,-2 4 0,-1 0 0,-3-4 0,3 3 0,-3-2 0,3 3 0,1 0 0,-1 0 0,1-4 0,-1 3 0,0-3 0,1 4 0,-1 0 0,0-3 0,1 2 0,-1-3 0,1 4 0,-1 0 0,0 0 0,1 0 0,2 0 0,-1 0 0,1 0 0,1 0 0,-3 0 0,6 0 0,-6 0 0,3 0 0,-3 0 0,-1-4 0,0 3 0,1-2 0,-1 3 0,0 0 0,1-4 0,-1 3 0,1-3 0,-4 1 0,2 2 0,-2-3 0,0 0 0,3 3 0,-3-2 0,0-1 0,3 3 0,-6-6 0,5 6 0,-5-7 0,2 7 0,-3-2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1:55.8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0 128 24575,'15'0'0,"0"0"0,6 0 0,1 0 0,-3 0 0,1 0 0,-12 0 0,3 0 0,-3 0 0,-1 0 0,0 0 0,4 0 0,-3 0 0,3 0 0,-4 0 0,4 0 0,-3 0 0,3 0 0,-4 0 0,1 0 0,-1 0 0,0 0 0,4 0 0,-3 0 0,3 0 0,-4 0 0,4 0 0,-3-4 0,3 4 0,-4-4 0,1 4 0,-1 0 0,1 0 0,-1 0 0,0 0 0,1 0 0,-1 0 0,0 0 0,1 0 0,-1-3 0,1 2 0,-1-2 0,0 3 0,1 0 0,-1 0 0,1 0 0,-1 0 0,0-4 0,1 3 0,2-2 0,-1 3 0,1-3 0,-2 2 0,-1-2 0,0 3 0,-2-4 0,1 3 0,-2-2 0,0 0 0,3 2 0,-3-2 0,3-1 0,1 3 0,-1-2 0,0 0 0,1 2 0,-1-2 0,1 3 0,-1-4 0,0 3 0,4-2 0,-3 3 0,3 0 0,-4-3 0,4 2 0,-3-2 0,3 3 0,-4 0 0,1 0 0,-1 0 0,-3-4 0,3 3 0,-3-2 0,3 3 0,-3-3 0,3 2 0,-3-2 0,3 3 0,-3-4 0,3 3 0,-3-2 0,0 0 0,3 2 0,-3-2 0,3 3 0,1 0 0,-1 0 0,0-4 0,-3 0 0,0-3 0,-4 2 0,0 2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5.7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8 24575,'11'-5'0,"-3"2"0,6 3 0,-3 0 0,1 0 0,-1 0 0,-1 0 0,-1 0 0,1 0 0,-2 0 0,-1 0 0,1 0 0,-4 3 0,2-2 0,-2 2 0,4-3 0,-1 0 0,0 0 0,1 0 0,3 0 0,-3 0 0,2 0 0,-2 0 0,-1 4 0,1-3 0,-1 2 0,0-3 0,1 0 0,-1 0 0,0 0 0,1 0 0,-4 3 0,2-2 0,-1 2 0,2-3 0,0 0 0,1 0 0,-1 0 0,0 0 0,1 0 0,-1 0 0,1 0 0,-1 0 0,0 0 0,1 0 0,-1 0 0,0 0 0,1 0 0,-1 3 0,1-2 0,-1 3 0,0-4 0,1 0 0,-1 0 0,1 0 0,-4 3 0,2-2 0,-2 2 0,4-3 0,-1 0 0,0 0 0,1 0 0,-1 0 0,-3 3 0,3-2 0,-3 2 0,3-3 0,1 0 0,2 0 0,-1 0 0,1 0 0,-2 0 0,-1 0 0,-3 4 0,3-4 0,-3 4 0,3-4 0,1 0 0,-1 0 0,0 0 0,1 0 0,-4 3 0,2-2 0,-2 2 0,4-3 0,-1 0 0,1 0 0,-1 0 0,0 0 0,1 0 0,-1 0 0,0 0 0,1 0 0,-1 0 0,1 0 0,-1 0 0,0 0 0,1 3 0,2-2 0,-1 2 0,1-3 0,1 0 0,-3 4 0,3-3 0,-4 2 0,1-3 0,-1 0 0,1 0 0,-1 0 0,-3 3 0,3-2 0,-3 2 0,3-3 0,0 0 0,1 4 0,-1-4 0,1 4 0,-1-4 0,0 0 0,1 0 0,-4 3 0,2-2 0,-2 2 0,4-3 0,-1 3 0,1-2 0,-1 2 0,4-3 0,-3 4 0,3-4 0,-1 4 0,-1-1 0,1-2 0,1 2 0,-3 0 0,3-2 0,0 2 0,-3-3 0,6 0 0,-3 4 0,4-3 0,0 2 0,-3-3 0,-2 0 0,-2 3 0,3-2 0,-3 2 0,2-3 0,-2 0 0,-1 0 0,-3 4 0,3-4 0,-3 4 0,3-4 0,1 0 0,-1 0 0,0 0 0,1 0 0,-1 0 0,1 0 0,-1 0 0,0 0 0,1 0 0,-1 3 0,0-2 0,1 2 0,-1-3 0,1 0 0,-1 0 0,0 0 0,1 0 0,-1 0 0,1 0 0,-1 0 0,0 0 0,1 0 0,-1 0 0,0 0 0,1 0 0,-1 0 0,1 0 0,-1 0 0,0 0 0,1 0 0,-1 0 0,0 0 0,1 0 0,-1 0 0,1 0 0,-1 0 0,0 0 0,1 0 0,2 0 0,-1 0 0,1 0 0,-2 0 0,-1 0 0,0 0 0,-2 3 0,1-2 0,-2 2 0,4-3 0,-1 0 0,0 0 0,1 0 0,-1 4 0,0-4 0,1 4 0,-1-4 0,1 0 0,-1 0 0,0 0 0,1 0 0,-1 0 0,1 0 0,-1 0 0,0 0 0,4 0 0,-3 0 0,3 0 0,-4 0 0,4 0 0,-3 0 0,3 0 0,-4 0 0,1 0 0,-1 0 0,0 0 0,1 0 0,-1 0 0,1 0 0,-1 0 0,0 0 0,1 0 0,-1 0 0,10 0 0,-4 0 0,4-4 0,-6 4 0,-4-4 0,1 4 0,3 0 0,-3 0 0,2 0 0,-2 0 0,-1 0 0,1 0 0,-1 0 0,0 0 0,1 0 0,-1 0 0,0 0 0,1 0 0,-1 0 0,1 0 0,-1 0 0,4 0 0,0-3 0,1 2 0,-1-2 0,-4 3 0,0 0 0,1 0 0,-1 0 0,0 0 0,1 0 0,-1 0 0,1 0 0,-1 0 0,10 0 0,-4 0 0,8 0 0,-1 0 0,-3 0 0,4 3 0,-6-2 0,-4 2 0,3-3 0,-6 0 0,3 0 0,-4 0 0,1 0 0,-4 3 0,3-2 0,-3 3 0,3-4 0,0 0 0,1 0 0,-1 0 0,0 0 0,1 0 0,-1 0 0,1 0 0,-1 3 0,0-2 0,-6 2 0,-11-7 0,-9-2 0,3 1 0,3 1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19.6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24575,'15'0'0,"0"0"0,5 0 0,-3 0 0,4 4 0,0-4 0,-5 4 0,2-4 0,-8 3 0,-2-2 0,-1 2 0,4-3 0,0 0 0,1 0 0,-1 0 0,-4 3 0,0-2 0,1 2 0,-1-3 0,0 0 0,1 0 0,-1 4 0,1-3 0,-1 2 0,0-3 0,1 0 0,-1 0 0,0 0 0,1 3 0,-1-2 0,1 2 0,-1-3 0,0 0 0,-3 4 0,3-4 0,-3 4 0,7-4 0,-3 0 0,3 0 0,-4 0 0,-3 3 0,3-2 0,-3 2 0,3-3 0,1 0 0,-1 0 0,0 0 0,-3 3 0,3-2 0,-3 2 0,3-3 0,1 0 0,-1 0 0,1 0 0,-1 4 0,0-4 0,1 4 0,-1-1 0,1-2 0,-1 2 0,0-3 0,1 0 0,-1 0 0,-3 3 0,3-2 0,-3 3 0,3-4 0,1 0 0,-1 0 0,0 0 0,-3 3 0,3-2 0,-3 2 0,3-3 0,1 0 0,-1 0 0,1 0 0,-1 3 0,0-2 0,1 2 0,-1-3 0,0 0 0,1 0 0,-1 0 0,-3 4 0,3-4 0,-3 4 0,3-4 0,1 0 0,-1 0 0,4 0 0,-3 0 0,3 0 0,-4 3 0,0-2 0,1 2 0,-1-3 0,1 0 0,-1 0 0,0 0 0,1 0 0,-1 0 0,1 0 0,-1 0 0,-3 0 0,-1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8.5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24575,'15'0'0,"0"4"0,0-3 0,6 2 0,-5-3 0,5 3 0,-6-2 0,0 2 0,-4-3 0,0 0 0,-4 0 0,1 0 0,-1 0 0,0 0 0,1 0 0,-1 3 0,1-2 0,-1 3 0,0-4 0,1 0 0,-1 0 0,0 0 0,1 0 0,-1 3 0,1-2 0,-1 2 0,0-3 0,1 0 0,-1 0 0,4 3 0,0-2 0,4 2 0,0-3 0,0 0 0,-3 4 0,2-4 0,-6 4 0,3-4 0,-4 0 0,0 0 0,1 0 0,-1 0 0,0 3 0,1-2 0,-1 2 0,1-3 0,-1 0 0,0 0 0,1 0 0,-1 0 0,0 0 0,1 0 0,-1 0 0,1-3 0,-1 2 0,0-2 0,1-1 0,-1 3 0,-3-5 0,-13-4 0,-1 2 0,-4-2 0,7 7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0.02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24575,'14'0'0,"1"0"0,0 0 0,0 0 0,0 0 0,0 0 0,0 0 0,-4 3 0,0-2 0,-4 3 0,1-4 0,-1 0 0,0 0 0,1 0 0,-1 0 0,1 0 0,-1 0 0,0 3 0,1-2 0,-1 2 0,0-3 0,1 0 0,-1 0 0,1 0 0,-1 0 0,0 0 0,1 3 0,-1-2 0,0 2 0,1-3 0,-1 0 0,1 4 0,-1-4 0,0 4 0,1-4 0,-1 0 0,0 0 0,1 0 0,-1 0 0,1 0 0,-1 0 0,0 0 0,1 0 0,-1 0 0,0 0 0,1 0 0,-1 0 0,1 0 0,-1 0 0,0 0 0,1 0 0,-7-4 0,-6 0 0,-12-4 0,7 3 0,-3 1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39.33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526 93 24575,'21'0'0,"-5"0"0,11 0 0,-10 3 0,0-2 0,-3 2 0,-6-3 0,3 0 0,-7 4 0,3-3 0,-3 2 0,3-3 0,1 0 0,-1 0 0,0 0 0,1 0 0,-1 0 0,1 0 0,2 0 0,-5 3 0,5-2 0,-6 2 0,4-3 0,-1 0 0,0 0 0,1 0 0,-1 4 0,0-4 0,1 4 0,-1-4 0,1 0 0,-1 0 0,0 0 0,1 0 0,-1 0 0,1 0 0,-1 0 0,-6 0 0,-29-6 0,-7-2 0,-35-6 0,3-1 0,0 1 0,-18 5 0,37-1 0,-13 5 0,38-4 0,6 4 0,6 2 0,3 3 0,1 0 0,-1 0 0,1 0 0,-1 0 0,1 0 0,-1 0 0,1 0 0,-1 0 0,1 0 0,-1 0 0,-2 0 0,1-3 0,-5 2 0,6-3 0,-3 4 0,3 0 0,1 0 0,-1 0 0,7 0 0,9 0 0,1 0 0,5 0 0,-3 0 0,-3 0 0,2 0 0,1 4 0,-3-3 0,6 2 0,-5 0 0,5-2 0,3 2 0,0 0 0,3-2 0,1 3 0,-4-1 0,4 1 0,-10 0 0,0-1 0,-4-3 0,1 0 0,-1 0 0,0 0 0,1 0 0,-1 0 0,1 0 0,-1 4 0,0-4 0,1 4 0,-1-4 0,0 0 0,1 0 0,-1 0 0,1 0 0,-4 3 0,2-2 0,-2 2 0,4-3 0,-1 0 0,0 0 0,-22 0 0,1-4 0,-21 3 0,-5-3 0,-2-2 0,0 0 0,-19-1 0,16-3 0,-30 8 0,30-4 0,1 6 0,26 0 0,8-3 0,2 2 0,-3-2 0,3 3 0,-6 0 0,5 0 0,-5 0 0,6 0 0,-3 0 0,3 0 0,4-4 0,1 0 0,0 0 0,2 1 0,-3 3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2:09.182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1 126 24575,'11'-4'0,"3"3"0,-2-2 0,3-1 0,0 3 0,-4-3 0,0 4 0,-4 0 0,1 0 0,-1 0 0,0 0 0,1 0 0,-1 0 0,-3-4 0,3 4 0,-3-4 0,3 4 0,1 0 0,-1 0 0,0 0 0,1 0 0,-1 0 0,0 0 0,1 0 0,-1 0 0,1 0 0,-1 0 0,0 0 0,4 0 0,-3 0 0,6 0 0,-5 0 0,1 0 0,-2 0 0,-1 0 0,4 0 0,-3 0 0,3 0 0,-4 0 0,0 0 0,1 0 0,-1 0 0,1 0 0,-1 0 0,0 0 0,1 0 0,-1 0 0,0 0 0,1 0 0,-1 0 0,1-4 0,-1 3 0,4-3 0,-3 4 0,3 0 0,-1 0 0,-1 0 0,1 0 0,-2 0 0,2 0 0,-1 0 0,5-3 0,-6 2 0,2-3 0,-2 4 0,-1 0 0,-3-4 0,3 3 0,-3-2 0,3 3 0,1 0 0,-1 0 0,1-4 0,-1 3 0,0-3 0,1 4 0,-1 0 0,0-3 0,1 2 0,-1-3 0,1 4 0,-1 0 0,0 0 0,1 0 0,2 0 0,-1 0 0,1 0 0,1 0 0,-3 0 0,6 0 0,-6 0 0,3 0 0,-3 0 0,-1-4 0,0 3 0,1-2 0,-1 3 0,0 0 0,1-4 0,-1 3 0,1-3 0,-4 1 0,2 2 0,-2-3 0,0 0 0,3 3 0,-3-2 0,0-1 0,3 3 0,-6-6 0,5 6 0,-5-7 0,2 7 0,-3-2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43:30.14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38 24575,'15'-6'0,"6"3"0,2 0 0,-1 3 0,-1 0 0,-6-2 0,0 1 0,-4-1 0,0 2 0,0 0 0,-3 0 0,3 0 0,-4 0 0,0 0 0,1 0 0,-1 0 0,0 0 0,1 0 0,-1 0 0,1 0 0,-4 2 0,2-1 0,-2 1 0,4-2 0,-1 0 0,0 0 0,1 3 0,-1-3 0,1 3 0,-1-3 0,0 0 0,1 0 0,-1 0 0,0 2 0,1-1 0,-1 1 0,1-2 0,-1 3 0,0-2 0,1 1 0,-1-2 0,0 0 0,1 0 0,-1 2 0,1-1 0,-1 2 0,0-3 0,-3 2 0,3-1 0,-3 1 0,4-2 0,-1 0 0,0 0 0,1 3 0,-1-3 0,0 3 0,1-3 0,-1 0 0,1 0 0,-4 2 0,2-1 0,-2 1 0,7-2 0,-3 0 0,3 0 0,-4 3 0,1-3 0,-1 3 0,0-3 0,1 0 0,-1 0 0,1 0 0,-1 0 0,0 0 0,1 0 0,-1 0 0,0 0 0,1 0 0,-1 0 0,1 0 0,-1 0 0,0 0 0,-3 2 0,3-1 0,-3 1 0,3-2 0,1 0 0,-1 0 0,1 0 0,-1 0 0,0 0 0,1 0 0,-1 3 0,4-3 0,-3 3 0,3-3 0,-4 0 0,1 0 0,-1 0 0,0 2 0,1-1 0,-1 1 0,0-2 0,1 0 0,-1 0 0,1 0 0,-1 3 0,0-3 0,1 3 0,-1-3 0,0 0 0,1 0 0,-1 0 0,1 0 0,-1 2 0,0-1 0,1 1 0,-1-2 0,-3 3 0,3-2 0,-3 1 0,3-2 0,1 2 0,-1-1 0,0 2 0,1-3 0,-1 0 0,0 2 0,1-1 0,-1 1 0,1-2 0,-1 0 0,0 0 0,1 0 0,-1 0 0,1 3 0,-1-3 0,0 3 0,1-3 0,-1 0 0,0 2 0,1-1 0,-1 1 0,1-2 0,-1 0 0,0 0 0,1 0 0,-8-2 0,-4-4 0,-7 0 0,-10-3 0,4 3 0,-10-1 0,11 1 0,-11-1 0,4 1 0,1-1 0,1 1 0,9 3 0,1-2 0,3 4 0,1-4 0,-1 5 0,1-3 0,-1 3 0,1-2 0,-1 1 0,1-2 0,-1 3 0,1-2 0,-1 1 0,-2-1 0,1-1 0,-5 3 0,6-5 0,-6 4 0,-4-5 0,1 6 0,-4-6 0,6 5 0,4-4 0,-3 5 0,5-3 0,-2 3 0,10 0 0,9 0 0,4 0 0,6 0 0,-3 0 0,0 3 0,6-3 0,1 3 0,7 0 0,-1-2 0,0 2 0,-5-1 0,-2-1 0,-7 1 0,1 1 0,0-3 0,0 3 0,-3-3 0,-2 0 0,7 3 0,-7-2 0,10 2 0,-9-1 0,4-1 0,0 1 0,-3-2 0,-2 0 0,-2 0 0,-1 3 0,1-2 0,-1 1 0,0-2 0,1 0 0,2 0 0,-1 0 0,1 0 0,-2 0 0,-1 0 0,0 0 0,1 0 0,-1 0 0,1 0 0,-1 0 0,0 0 0,1 0 0,-1 0 0,0 0 0,1 0 0,-1 0 0,1 0 0,-1 0 0,0 0 0,1 0 0,-1 0 0,1 0 0,-1-3 0,0 3 0,1-3 0,-1 3 0,0 0 0,1 0 0,-1 0 0,1 0 0,-1 0 0,0 0 0,4 0 0,-3 0 0,3 0 0,-4 0 0,1 0 0,-1 0 0,0 0 0,1 0 0,-1 0 0,1 0 0,-1 0 0,0 0 0,1 0 0,-1 0 0,4 0 0,-3 0 0,3 0 0,-4 0 0,0 0 0,1 0 0,-1 0 0,1 0 0,2 0 0,-1 0 0,1 0 0,-2 0 0,2 0 0,-1 0 0,1 0 0,-2 0 0,-1 0 0,0 0 0,1 0 0,-1 0 0,1 0 0,-1 0 0,0 0 0,1 0 0,-1 0 0,0 0 0,1 0 0,-1 0 0,1 0 0,-1 0 0,0 0 0,1 0 0,-1 0 0,0 0 0,1 0 0,-1 0 0,1 0 0,-1 0 0,0 0 0,1 0 0,-1 0 0,0 0 0,1 0 0,-1 0 0,1 0 0,-1 0 0,0 0 0,1 0 0,-1 0 0,0 0 0,1 0 0,-1 0 0,1 0 0,-1 0 0,-3 0 0,-1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4:14:02.62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00.11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 8 24575,'-4'-4'0,"1"0"0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5:29:23.42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24575,'25'0'0,"-6"0"0,2 0 0,-6 4 0,0-4 0,0 4 0,-4-4 0,0 0 0,-4 3 0,1-2 0,-1 2 0,0-3 0,1 0 0,-1 0 0,1 0 0,-1 0 0,0 0 0,1 0 0,-1 0 0,0 0 0,4 0 0,-3 0 0,3 0 0,-3 0 0,-1 0 0,0 0 0,1 0 0,-1 0 0,0 0 0,1 0 0,-1 0 0,1 0 0,-8 0 0,-11 0 0,-8-4 0,3 3 0,3-3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23.3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31 24575,'80'8'0,"-14"-2"0,-59-6 0,0 0 0,1 0 0,-1 0 0,0 0 0,1 0 0,-1 0 0,1 0 0,-1 0 0,0 0 0,1 0 0,-1 0 0,0-3 0,1 2 0,-1-2 0,1 3 0,-1 0 0,0 0 0,1 0 0,-1 0 0,1 0 0,-4-4 0,2 4 0,-2-4 0,4 4 0,-1 0 0,0 0 0,1 0 0,-1 0 0,1 0 0,-1 0 0,0 0 0,1 0 0,-1 0 0,0 0 0,1 0 0,-1 0 0,1 0 0,2 0 0,-2 0 0,3 0 0,-3 0 0,-1 0 0,0 0 0,1 0 0,-1 0 0,0-3 0,1 2 0,-1-2 0,1 3 0,-1 0 0,0 0 0,1 0 0,-1 0 0,0 0 0,1 0 0,-1 0 0,1 0 0,-1 0 0,0 0 0,1 0 0,-1 0 0,0 0 0,1-4 0,-1 4 0,1-4 0,-1 4 0,0 0 0,1 0 0,-1 0 0,1 0 0,-1 0 0,0 0 0,1 0 0,2 0 0,-1 0 0,1 0 0,1 0 0,1 0 0,-1 0 0,3 0 0,-6 0 0,3 0 0,-4 0 0,4 0 0,-3 0 0,3 0 0,-4 0 0,1 0 0,-1 0 0,1 0 0,-1 0 0,0 0 0,1 0 0,-1 0 0,4 0 0,-3 0 0,3 0 0,-4 0 0,1 0 0,-1 0 0,0 0 0,1 0 0,-1 0 0,0 0 0,1 0 0,-1 0 0,1 0 0,-1 0 0,0-3 0,4 2 0,-3-2 0,3 3 0,0 0 0,-3 0 0,3 0 0,-4 0 0,0 0 0,4 0 0,-3 0 0,3 0 0,-4-4 0,1 4 0,2-4 0,-1 4 0,5 0 0,-6 0 0,6 0 0,-6 0 0,3 0 0,-4 0 0,1 0 0,-1 0 0,0 0 0,1 0 0,-1 0 0,1 0 0,-1 0 0,4 0 0,-3 0 0,3 0 0,-4 0 0,4 0 0,0 0 0,4 0 0,0 0 0,0 0 0,-4 0 0,3 0 0,-6 0 0,3 0 0,-3 0 0,-1 0 0,0 0 0,1 0 0,-1 0 0,0 0 0,1 0 0,-1 0 0,1 0 0,-1 0 0,0 0 0,1 0 0,-1 0 0,1 0 0,-1 0 0,0 0 0,1 4 0,-1-4 0,0 4 0,1-4 0,-1 0 0,1 0 0,-1 0 0,0 0 0,4 0 0,-3 0 0,0 3 0,-2-2 0,-2 2 0,4-3 0,-1 0 0,0 0 0,1 0 0,-1 0 0,1 0 0,-1 0 0,0 0 0,1 0 0,-1 0 0,0 0 0,1 0 0,-1 0 0,1 0 0,-1 0 0,0 0 0,1 0 0,-1 0 0,0 0 0,1 0 0,-1 0 0,1 0 0,-1 0 0,0 0 0,1 0 0,-1 0 0,0 0 0,1 0 0,-1 0 0,1 0 0,-1 0 0,0 0 0,1 0 0,-1 0 0,1 0 0,-1 0 0,0 0 0,1 0 0,-1 0 0,-3-3 0,3 2 0,-3-3 0,0 4 0,-1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0:33.60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2110 160 24575,'-15'0'0,"0"0"0,4 0 0,-1 0 0,-5 0 0,4 0 0,-3 0 0,7-3 0,-2 3 0,4-3 0,-4 3 0,4 0 0,-1 0 0,2 0 0,0 0 0,0 0 0,0-3 0,0 3 0,0-3 0,0 3 0,1 0 0,-4-2 0,2 1 0,-1-2 0,2 3 0,0 0 0,0 0 0,0 0 0,0 0 0,0 0 0,1 0 0,-1 0 0,0 0 0,0-2 0,0 1 0,0-2 0,0 3 0,0 0 0,0 0 0,0 0 0,1 0 0,-1-2 0,0 1 0,0-2 0,0 3 0,-3 0 0,3 0 0,-3 0 0,3 0 0,1-2 0,-1 1 0,0-1 0,0 2 0,0 0 0,0 0 0,0 0 0,0 0 0,0-3 0,0 2 0,-2-1 0,1 2 0,-1 0 0,-1 0 0,0 0 0,0-3 0,-2 2 0,4-1 0,-1 2 0,2 0 0,0 0 0,0-3 0,0 2 0,0-1 0,0 2 0,0 0 0,0-3 0,1 3 0,-1-3 0,0 3 0,0 0 0,0 0 0,-3 0 0,3-3 0,-5 3 0,2-6 0,-3 6 0,3-3 0,-3 3 0,3 0 0,-3-2 0,1 1 0,-1-2 0,0 1 0,0 1 0,0-2 0,1 3 0,-1-2 0,0 1 0,3-2 0,-2 3 0,1-2 0,1 1 0,-2-1 0,2-1 0,-3 2 0,3-1 0,0 2 0,1 0 0,1-3 0,-1 2 0,-1-1 0,0-1 0,-3 2 0,1-1 0,-1 2 0,-5 0 0,4-3 0,-3 3 0,4-3 0,3 0 0,-2 3 0,4-3 0,-1 3 0,-1 0 0,2-3 0,-1 3 0,-1-3 0,3 3 0,-3 0 0,3 0 0,0 0 0,1 0 0,-1 0 0,0 0 0,0 0 0,-3 0 0,0-3 0,-3 3 0,1-3 0,-1 3 0,3-2 0,-5 1 0,7-2 0,-5 3 0,7 0 0,-1 0 0,0 0 0,0 0 0,0 0 0,0 0 0,3-2 0,-3 1 0,3-2 0,-3 3 0,0 0 0,1 0 0,-1 0 0,0 0 0,0 0 0,0 0 0,0-2 0,0 1 0,-2-2 0,1 3 0,-2 0 0,4 0 0,-1 0 0,0 0 0,0 0 0,0 0 0,0-2 0,0 1 0,0-1 0,0 2 0,0 0 0,1 0 0,-1 0 0,0 0 0,0 0 0,0 0 0,0 0 0,0 0 0,0 0 0,0 0 0,0 0 0,1 0 0,-1 0 0,0 0 0,0 0 0,0 0 0,3 2 0,-3-1 0,3 1 0,-3-2 0,0 3 0,0-2 0,1 1 0,-1 1 0,0-3 0,0 3 0,0-3 0,3 3 0,-3-3 0,3 3 0,-3-3 0,0 0 0,0 0 0,1 0 0,-1 0 0,0 0 0,0 0 0,0 0 0,0 0 0,3 2 0,-3-1 0,3 2 0,-3-3 0,0 0 0,0 2 0,1-1 0,1 4 0,-1-4 0,2 1 0,-3-2 0,0 3 0,0-3 0,0 3 0,0-3 0,3 3 0,-2-3 0,1 3 0,-1-3 0,-1 0 0,2 2 0,-1-1 0,2 2 0,-3-3 0,0 0 0,0 0 0,0 0 0,0 0 0,3 2 0,-2-1 0,2 1 0,-3-2 0,0 0 0,0 0 0,0 0 0,0 0 0,0 0 0,0 0 0,0 0 0,0 0 0,1 0 0,-1 0 0,0 0 0,0 0 0,0 0 0,0 0 0,3 3 0,-3-2 0,3 1 0,-3-2 0,0 0 0,0 0 0,3 3 0,-2-3 0,2 3 0,-3-3 0,0 0 0,0 0 0,0 0 0,0 0 0,0 0 0,0 0 0,0 0 0,1 0 0,-1 0 0,0 0 0,2-3 0,-1 3 0,2-3 0,-3 3 0,0 0 0,-2 0 0,1-3 0,-4 3 0,-3-3 0,1 3 0,-3 0 0,6-2 0,2 1 0,2-2 0,0 3 0,3-2 0,-3 1 0,3-2 0,-3 3 0,3-2 0,-2-1 0,2-3 0,-1 0 0,2 2 0,2 2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2.00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0 24575,'0'0'0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4T17:52:48.79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0 270 24575,'8'-7'0,"2"3"0,-6-3 0,0 3 0,3 0 0,-6-3 0,5 6 0,-2-5 0,4 5 0,-1-6 0,1 6 0,-4-5 0,2 5 0,-2-3 0,4 1 0,-1 2 0,0-2 0,1 3 0,-1-4 0,1 4 0,-1-4 0,0 4 0,1 0 0,-1-3 0,4 2 0,-3-2 0,3 3 0,-4 0 0,4 0 0,-3-4 0,3 4 0,-4-4 0,1 4 0,-1 0 0,0 0 0,1 0 0,-1 0 0,0-3 0,1 2 0,3-2 0,-3 3 0,12 0 0,-11 0 0,12 0 0,-10 0 0,4 0 0,0 0 0,0 0 0,0-4 0,-4 4 0,3-4 0,-6 4 0,3 0 0,-4 0 0,1 0 0,-1 0 0,1 0 0,-1 0 0,0 0 0,1-3 0,-1 2 0,1-2 0,-1 3 0,0 0 0,1-4 0,-1 4 0,0-4 0,1 4 0,2-3 0,-1 2 0,1-2 0,-2 3 0,-1-4 0,1 4 0,-1-4 0,0 1 0,1 2 0,-1-2 0,0 3 0,1 0 0,-1-4 0,4 4 0,-3-4 0,3 4 0,0 0 0,-3 0 0,2-3 0,1 2 0,-3-2 0,3 3 0,-4 0 0,1 0 0,-1 0 0,1 0 0,-1 0 0,0 0 0,1 0 0,2-4 0,-1 4 0,1-4 0,-2 4 0,-1 0 0,1 0 0,-1 0 0,0 0 0,1 0 0,2 0 0,-5-3 0,9 2 0,-10-2 0,7 3 0,-3 0 0,2-4 0,-2 4 0,3-4 0,-3 4 0,-1 0 0,0 0 0,1 0 0,-1-3 0,0 2 0,4-2 0,1 3 0,-1 0 0,0 0 0,0-4 0,-3 4 0,6-4 0,-6 4 0,3 0 0,0 0 0,-3-3 0,3 2 0,-4-2 0,4 3 0,-3 0 0,3 0 0,-1 0 0,-2 0 0,7 0 0,-7 0 0,6 0 0,-3 0 0,1 0 0,2 0 0,-3 0 0,1 0 0,2 0 0,-2 0 0,2 0 0,1 0 0,0 0 0,-3 0 0,2 0 0,-6-4 0,6 4 0,-6-4 0,10 4 0,-9 0 0,5 0 0,-7 0 0,0 0 0,1 0 0,-1 0 0,1-3 0,-1 2 0,0-2 0,1 3 0,-1 0 0,0-4 0,1 4 0,-1-4 0,1 4 0,2 0 0,-5-3 0,5 2 0,-2-2 0,3 3 0,1 0 0,2-4 0,-6 4 0,13-4 0,-12 4 0,12 0 0,-13 0 0,6 0 0,-2 0 0,-1 0 0,0-3 0,6 2 0,-7-2 0,10-1 0,-12 4 0,3-4 0,-1 4 0,-2 0 0,7 0 0,-7 0 0,2 0 0,-2 0 0,-4-3 0,3 2 0,-3-2 0,3 3 0,0 0 0,1 0 0,-4-4 0,2 4 0,-2-4 0,4 4 0,-1 0 0,1 0 0,-1 0 0,0 0 0,1 0 0,-1 0 0,1 0 0,-1 0 0,0 0 0,1 0 0,-1 0 0,0 0 0,1 0 0,-1 0 0,1 0 0,-1 0 0,-3 0 0,-1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8.png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" Type="http://schemas.openxmlformats.org/officeDocument/2006/relationships/image" Target="../media/image4.png"/><Relationship Id="rId21" Type="http://schemas.openxmlformats.org/officeDocument/2006/relationships/customXml" Target="../ink/ink14.xml"/><Relationship Id="rId7" Type="http://schemas.openxmlformats.org/officeDocument/2006/relationships/image" Target="../media/image5.png"/><Relationship Id="rId12" Type="http://schemas.openxmlformats.org/officeDocument/2006/relationships/customXml" Target="../ink/ink9.xml"/><Relationship Id="rId17" Type="http://schemas.openxmlformats.org/officeDocument/2006/relationships/customXml" Target="../ink/ink12.xml"/><Relationship Id="rId25" Type="http://schemas.openxmlformats.org/officeDocument/2006/relationships/customXml" Target="../ink/ink16.xml"/><Relationship Id="rId2" Type="http://schemas.openxmlformats.org/officeDocument/2006/relationships/customXml" Target="../ink/ink4.xml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6.xml"/><Relationship Id="rId11" Type="http://schemas.openxmlformats.org/officeDocument/2006/relationships/image" Target="../media/image7.png"/><Relationship Id="rId24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10" Type="http://schemas.openxmlformats.org/officeDocument/2006/relationships/customXml" Target="../ink/ink8.xml"/><Relationship Id="rId19" Type="http://schemas.openxmlformats.org/officeDocument/2006/relationships/customXml" Target="../ink/ink13.xml"/><Relationship Id="rId4" Type="http://schemas.openxmlformats.org/officeDocument/2006/relationships/customXml" Target="../ink/ink5.xml"/><Relationship Id="rId9" Type="http://schemas.openxmlformats.org/officeDocument/2006/relationships/image" Target="../media/image6.png"/><Relationship Id="rId14" Type="http://schemas.openxmlformats.org/officeDocument/2006/relationships/customXml" Target="../ink/ink10.xml"/><Relationship Id="rId22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18.png"/><Relationship Id="rId3" Type="http://schemas.openxmlformats.org/officeDocument/2006/relationships/customXml" Target="../ink/ink17.xml"/><Relationship Id="rId7" Type="http://schemas.openxmlformats.org/officeDocument/2006/relationships/image" Target="../media/image15.png"/><Relationship Id="rId12" Type="http://schemas.openxmlformats.org/officeDocument/2006/relationships/customXml" Target="../ink/ink22.xm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customXml" Target="../ink/ink19.xml"/><Relationship Id="rId11" Type="http://schemas.openxmlformats.org/officeDocument/2006/relationships/image" Target="../media/image17.png"/><Relationship Id="rId5" Type="http://schemas.openxmlformats.org/officeDocument/2006/relationships/customXml" Target="../ink/ink18.xml"/><Relationship Id="rId10" Type="http://schemas.openxmlformats.org/officeDocument/2006/relationships/customXml" Target="../ink/ink21.xml"/><Relationship Id="rId4" Type="http://schemas.openxmlformats.org/officeDocument/2006/relationships/image" Target="../media/image3.png"/><Relationship Id="rId9" Type="http://schemas.openxmlformats.org/officeDocument/2006/relationships/image" Target="../media/image1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1.png"/><Relationship Id="rId18" Type="http://schemas.openxmlformats.org/officeDocument/2006/relationships/customXml" Target="../ink/ink32.xml"/><Relationship Id="rId3" Type="http://schemas.openxmlformats.org/officeDocument/2006/relationships/image" Target="../media/image3.png"/><Relationship Id="rId21" Type="http://schemas.openxmlformats.org/officeDocument/2006/relationships/image" Target="../media/image25.png"/><Relationship Id="rId7" Type="http://schemas.openxmlformats.org/officeDocument/2006/relationships/customXml" Target="../ink/ink26.xml"/><Relationship Id="rId12" Type="http://schemas.openxmlformats.org/officeDocument/2006/relationships/customXml" Target="../ink/ink29.xml"/><Relationship Id="rId17" Type="http://schemas.openxmlformats.org/officeDocument/2006/relationships/image" Target="../media/image23.png"/><Relationship Id="rId25" Type="http://schemas.openxmlformats.org/officeDocument/2006/relationships/image" Target="../media/image27.png"/><Relationship Id="rId2" Type="http://schemas.openxmlformats.org/officeDocument/2006/relationships/customXml" Target="../ink/ink23.xml"/><Relationship Id="rId16" Type="http://schemas.openxmlformats.org/officeDocument/2006/relationships/customXml" Target="../ink/ink31.xml"/><Relationship Id="rId20" Type="http://schemas.openxmlformats.org/officeDocument/2006/relationships/customXml" Target="../ink/ink33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customXml" Target="../ink/ink28.xml"/><Relationship Id="rId24" Type="http://schemas.openxmlformats.org/officeDocument/2006/relationships/customXml" Target="../ink/ink35.xml"/><Relationship Id="rId5" Type="http://schemas.openxmlformats.org/officeDocument/2006/relationships/customXml" Target="../ink/ink25.xml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10" Type="http://schemas.openxmlformats.org/officeDocument/2006/relationships/image" Target="../media/image20.png"/><Relationship Id="rId19" Type="http://schemas.openxmlformats.org/officeDocument/2006/relationships/image" Target="../media/image24.png"/><Relationship Id="rId4" Type="http://schemas.openxmlformats.org/officeDocument/2006/relationships/customXml" Target="../ink/ink24.xml"/><Relationship Id="rId9" Type="http://schemas.openxmlformats.org/officeDocument/2006/relationships/customXml" Target="../ink/ink27.xml"/><Relationship Id="rId14" Type="http://schemas.openxmlformats.org/officeDocument/2006/relationships/customXml" Target="../ink/ink30.xml"/><Relationship Id="rId22" Type="http://schemas.openxmlformats.org/officeDocument/2006/relationships/customXml" Target="../ink/ink3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36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38.xml"/><Relationship Id="rId5" Type="http://schemas.openxmlformats.org/officeDocument/2006/relationships/image" Target="../media/image2.png"/><Relationship Id="rId4" Type="http://schemas.openxmlformats.org/officeDocument/2006/relationships/customXml" Target="../ink/ink37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2.xml"/><Relationship Id="rId13" Type="http://schemas.openxmlformats.org/officeDocument/2006/relationships/image" Target="../media/image8.png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" Type="http://schemas.openxmlformats.org/officeDocument/2006/relationships/image" Target="../media/image4.png"/><Relationship Id="rId21" Type="http://schemas.openxmlformats.org/officeDocument/2006/relationships/customXml" Target="../ink/ink49.xml"/><Relationship Id="rId7" Type="http://schemas.openxmlformats.org/officeDocument/2006/relationships/image" Target="../media/image5.png"/><Relationship Id="rId12" Type="http://schemas.openxmlformats.org/officeDocument/2006/relationships/customXml" Target="../ink/ink44.xml"/><Relationship Id="rId17" Type="http://schemas.openxmlformats.org/officeDocument/2006/relationships/customXml" Target="../ink/ink47.xml"/><Relationship Id="rId25" Type="http://schemas.openxmlformats.org/officeDocument/2006/relationships/customXml" Target="../ink/ink51.xml"/><Relationship Id="rId2" Type="http://schemas.openxmlformats.org/officeDocument/2006/relationships/customXml" Target="../ink/ink39.xml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41.xml"/><Relationship Id="rId11" Type="http://schemas.openxmlformats.org/officeDocument/2006/relationships/image" Target="../media/image7.png"/><Relationship Id="rId24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customXml" Target="../ink/ink46.xml"/><Relationship Id="rId23" Type="http://schemas.openxmlformats.org/officeDocument/2006/relationships/customXml" Target="../ink/ink50.xml"/><Relationship Id="rId10" Type="http://schemas.openxmlformats.org/officeDocument/2006/relationships/customXml" Target="../ink/ink43.xml"/><Relationship Id="rId19" Type="http://schemas.openxmlformats.org/officeDocument/2006/relationships/customXml" Target="../ink/ink48.xml"/><Relationship Id="rId4" Type="http://schemas.openxmlformats.org/officeDocument/2006/relationships/customXml" Target="../ink/ink40.xml"/><Relationship Id="rId9" Type="http://schemas.openxmlformats.org/officeDocument/2006/relationships/image" Target="../media/image6.png"/><Relationship Id="rId14" Type="http://schemas.openxmlformats.org/officeDocument/2006/relationships/customXml" Target="../ink/ink45.xml"/><Relationship Id="rId22" Type="http://schemas.openxmlformats.org/officeDocument/2006/relationships/image" Target="../media/image12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customXml" Target="../ink/ink55.xml"/><Relationship Id="rId12" Type="http://schemas.openxmlformats.org/officeDocument/2006/relationships/image" Target="../media/image18.png"/><Relationship Id="rId2" Type="http://schemas.openxmlformats.org/officeDocument/2006/relationships/customXml" Target="../ink/ink52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customXml" Target="../ink/ink57.xml"/><Relationship Id="rId5" Type="http://schemas.openxmlformats.org/officeDocument/2006/relationships/customXml" Target="../ink/ink54.xml"/><Relationship Id="rId10" Type="http://schemas.openxmlformats.org/officeDocument/2006/relationships/image" Target="../media/image17.png"/><Relationship Id="rId4" Type="http://schemas.openxmlformats.org/officeDocument/2006/relationships/customXml" Target="../ink/ink53.xml"/><Relationship Id="rId9" Type="http://schemas.openxmlformats.org/officeDocument/2006/relationships/customXml" Target="../ink/ink5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1.png"/><Relationship Id="rId18" Type="http://schemas.openxmlformats.org/officeDocument/2006/relationships/customXml" Target="../ink/ink67.xml"/><Relationship Id="rId3" Type="http://schemas.openxmlformats.org/officeDocument/2006/relationships/image" Target="../media/image3.png"/><Relationship Id="rId21" Type="http://schemas.openxmlformats.org/officeDocument/2006/relationships/image" Target="../media/image25.png"/><Relationship Id="rId7" Type="http://schemas.openxmlformats.org/officeDocument/2006/relationships/customXml" Target="../ink/ink61.xml"/><Relationship Id="rId12" Type="http://schemas.openxmlformats.org/officeDocument/2006/relationships/customXml" Target="../ink/ink64.xml"/><Relationship Id="rId17" Type="http://schemas.openxmlformats.org/officeDocument/2006/relationships/image" Target="../media/image23.png"/><Relationship Id="rId25" Type="http://schemas.openxmlformats.org/officeDocument/2006/relationships/image" Target="../media/image27.png"/><Relationship Id="rId2" Type="http://schemas.openxmlformats.org/officeDocument/2006/relationships/customXml" Target="../ink/ink58.xml"/><Relationship Id="rId16" Type="http://schemas.openxmlformats.org/officeDocument/2006/relationships/customXml" Target="../ink/ink66.xml"/><Relationship Id="rId20" Type="http://schemas.openxmlformats.org/officeDocument/2006/relationships/customXml" Target="../ink/ink68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customXml" Target="../ink/ink63.xml"/><Relationship Id="rId24" Type="http://schemas.openxmlformats.org/officeDocument/2006/relationships/customXml" Target="../ink/ink70.xml"/><Relationship Id="rId5" Type="http://schemas.openxmlformats.org/officeDocument/2006/relationships/customXml" Target="../ink/ink60.xml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10" Type="http://schemas.openxmlformats.org/officeDocument/2006/relationships/image" Target="../media/image20.png"/><Relationship Id="rId19" Type="http://schemas.openxmlformats.org/officeDocument/2006/relationships/image" Target="../media/image24.png"/><Relationship Id="rId4" Type="http://schemas.openxmlformats.org/officeDocument/2006/relationships/customXml" Target="../ink/ink59.xml"/><Relationship Id="rId9" Type="http://schemas.openxmlformats.org/officeDocument/2006/relationships/customXml" Target="../ink/ink62.xml"/><Relationship Id="rId14" Type="http://schemas.openxmlformats.org/officeDocument/2006/relationships/customXml" Target="../ink/ink65.xml"/><Relationship Id="rId22" Type="http://schemas.openxmlformats.org/officeDocument/2006/relationships/customXml" Target="../ink/ink69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.png"/><Relationship Id="rId2" Type="http://schemas.openxmlformats.org/officeDocument/2006/relationships/customXml" Target="../ink/ink71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73.xml"/><Relationship Id="rId5" Type="http://schemas.openxmlformats.org/officeDocument/2006/relationships/image" Target="../media/image29.png"/><Relationship Id="rId4" Type="http://schemas.openxmlformats.org/officeDocument/2006/relationships/customXml" Target="../ink/ink7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77.xml"/><Relationship Id="rId13" Type="http://schemas.openxmlformats.org/officeDocument/2006/relationships/image" Target="../media/image34.png"/><Relationship Id="rId18" Type="http://schemas.openxmlformats.org/officeDocument/2006/relationships/image" Target="../media/image36.png"/><Relationship Id="rId26" Type="http://schemas.openxmlformats.org/officeDocument/2006/relationships/image" Target="../media/image39.png"/><Relationship Id="rId3" Type="http://schemas.openxmlformats.org/officeDocument/2006/relationships/image" Target="../media/image30.png"/><Relationship Id="rId21" Type="http://schemas.openxmlformats.org/officeDocument/2006/relationships/customXml" Target="../ink/ink84.xml"/><Relationship Id="rId7" Type="http://schemas.openxmlformats.org/officeDocument/2006/relationships/image" Target="../media/image31.png"/><Relationship Id="rId12" Type="http://schemas.openxmlformats.org/officeDocument/2006/relationships/customXml" Target="../ink/ink79.xml"/><Relationship Id="rId17" Type="http://schemas.openxmlformats.org/officeDocument/2006/relationships/customXml" Target="../ink/ink82.xml"/><Relationship Id="rId25" Type="http://schemas.openxmlformats.org/officeDocument/2006/relationships/customXml" Target="../ink/ink86.xml"/><Relationship Id="rId2" Type="http://schemas.openxmlformats.org/officeDocument/2006/relationships/customXml" Target="../ink/ink74.xml"/><Relationship Id="rId16" Type="http://schemas.openxmlformats.org/officeDocument/2006/relationships/image" Target="../media/image35.png"/><Relationship Id="rId2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76.xml"/><Relationship Id="rId11" Type="http://schemas.openxmlformats.org/officeDocument/2006/relationships/image" Target="../media/image33.png"/><Relationship Id="rId24" Type="http://schemas.openxmlformats.org/officeDocument/2006/relationships/image" Target="../media/image38.png"/><Relationship Id="rId5" Type="http://schemas.openxmlformats.org/officeDocument/2006/relationships/image" Target="../media/image3.png"/><Relationship Id="rId15" Type="http://schemas.openxmlformats.org/officeDocument/2006/relationships/customXml" Target="../ink/ink81.xml"/><Relationship Id="rId23" Type="http://schemas.openxmlformats.org/officeDocument/2006/relationships/customXml" Target="../ink/ink85.xml"/><Relationship Id="rId10" Type="http://schemas.openxmlformats.org/officeDocument/2006/relationships/customXml" Target="../ink/ink78.xml"/><Relationship Id="rId19" Type="http://schemas.openxmlformats.org/officeDocument/2006/relationships/customXml" Target="../ink/ink83.xml"/><Relationship Id="rId4" Type="http://schemas.openxmlformats.org/officeDocument/2006/relationships/customXml" Target="../ink/ink75.xml"/><Relationship Id="rId9" Type="http://schemas.openxmlformats.org/officeDocument/2006/relationships/image" Target="../media/image32.png"/><Relationship Id="rId14" Type="http://schemas.openxmlformats.org/officeDocument/2006/relationships/customXml" Target="../ink/ink80.xml"/><Relationship Id="rId22" Type="http://schemas.openxmlformats.org/officeDocument/2006/relationships/image" Target="../media/image37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.png"/><Relationship Id="rId7" Type="http://schemas.openxmlformats.org/officeDocument/2006/relationships/customXml" Target="../ink/ink90.xml"/><Relationship Id="rId12" Type="http://schemas.openxmlformats.org/officeDocument/2006/relationships/image" Target="../media/image20.png"/><Relationship Id="rId2" Type="http://schemas.openxmlformats.org/officeDocument/2006/relationships/customXml" Target="../ink/ink87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customXml" Target="../ink/ink92.xml"/><Relationship Id="rId5" Type="http://schemas.openxmlformats.org/officeDocument/2006/relationships/customXml" Target="../ink/ink89.xml"/><Relationship Id="rId10" Type="http://schemas.openxmlformats.org/officeDocument/2006/relationships/image" Target="../media/image41.png"/><Relationship Id="rId4" Type="http://schemas.openxmlformats.org/officeDocument/2006/relationships/customXml" Target="../ink/ink88.xml"/><Relationship Id="rId9" Type="http://schemas.openxmlformats.org/officeDocument/2006/relationships/customXml" Target="../ink/ink9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2.png"/><Relationship Id="rId18" Type="http://schemas.openxmlformats.org/officeDocument/2006/relationships/customXml" Target="../ink/ink102.xml"/><Relationship Id="rId3" Type="http://schemas.openxmlformats.org/officeDocument/2006/relationships/image" Target="../media/image3.png"/><Relationship Id="rId21" Type="http://schemas.openxmlformats.org/officeDocument/2006/relationships/image" Target="../media/image46.png"/><Relationship Id="rId7" Type="http://schemas.openxmlformats.org/officeDocument/2006/relationships/customXml" Target="../ink/ink96.xml"/><Relationship Id="rId12" Type="http://schemas.openxmlformats.org/officeDocument/2006/relationships/customXml" Target="../ink/ink99.xml"/><Relationship Id="rId17" Type="http://schemas.openxmlformats.org/officeDocument/2006/relationships/image" Target="../media/image44.png"/><Relationship Id="rId25" Type="http://schemas.openxmlformats.org/officeDocument/2006/relationships/image" Target="../media/image48.png"/><Relationship Id="rId2" Type="http://schemas.openxmlformats.org/officeDocument/2006/relationships/customXml" Target="../ink/ink93.xml"/><Relationship Id="rId16" Type="http://schemas.openxmlformats.org/officeDocument/2006/relationships/customXml" Target="../ink/ink101.xml"/><Relationship Id="rId20" Type="http://schemas.openxmlformats.org/officeDocument/2006/relationships/customXml" Target="../ink/ink103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customXml" Target="../ink/ink98.xml"/><Relationship Id="rId24" Type="http://schemas.openxmlformats.org/officeDocument/2006/relationships/customXml" Target="../ink/ink105.xml"/><Relationship Id="rId5" Type="http://schemas.openxmlformats.org/officeDocument/2006/relationships/customXml" Target="../ink/ink95.xml"/><Relationship Id="rId15" Type="http://schemas.openxmlformats.org/officeDocument/2006/relationships/image" Target="../media/image43.png"/><Relationship Id="rId23" Type="http://schemas.openxmlformats.org/officeDocument/2006/relationships/image" Target="../media/image47.png"/><Relationship Id="rId10" Type="http://schemas.openxmlformats.org/officeDocument/2006/relationships/image" Target="../media/image20.png"/><Relationship Id="rId19" Type="http://schemas.openxmlformats.org/officeDocument/2006/relationships/image" Target="../media/image45.png"/><Relationship Id="rId4" Type="http://schemas.openxmlformats.org/officeDocument/2006/relationships/customXml" Target="../ink/ink94.xml"/><Relationship Id="rId9" Type="http://schemas.openxmlformats.org/officeDocument/2006/relationships/customXml" Target="../ink/ink97.xml"/><Relationship Id="rId14" Type="http://schemas.openxmlformats.org/officeDocument/2006/relationships/customXml" Target="../ink/ink100.xml"/><Relationship Id="rId22" Type="http://schemas.openxmlformats.org/officeDocument/2006/relationships/customXml" Target="../ink/ink10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06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08.xml"/><Relationship Id="rId5" Type="http://schemas.openxmlformats.org/officeDocument/2006/relationships/image" Target="../media/image2.png"/><Relationship Id="rId4" Type="http://schemas.openxmlformats.org/officeDocument/2006/relationships/customXml" Target="../ink/ink107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2.xml"/><Relationship Id="rId13" Type="http://schemas.openxmlformats.org/officeDocument/2006/relationships/image" Target="../media/image8.png"/><Relationship Id="rId18" Type="http://schemas.openxmlformats.org/officeDocument/2006/relationships/image" Target="../media/image10.png"/><Relationship Id="rId26" Type="http://schemas.openxmlformats.org/officeDocument/2006/relationships/image" Target="../media/image14.png"/><Relationship Id="rId3" Type="http://schemas.openxmlformats.org/officeDocument/2006/relationships/image" Target="../media/image4.png"/><Relationship Id="rId21" Type="http://schemas.openxmlformats.org/officeDocument/2006/relationships/customXml" Target="../ink/ink119.xml"/><Relationship Id="rId7" Type="http://schemas.openxmlformats.org/officeDocument/2006/relationships/image" Target="../media/image5.png"/><Relationship Id="rId12" Type="http://schemas.openxmlformats.org/officeDocument/2006/relationships/customXml" Target="../ink/ink114.xml"/><Relationship Id="rId17" Type="http://schemas.openxmlformats.org/officeDocument/2006/relationships/customXml" Target="../ink/ink117.xml"/><Relationship Id="rId25" Type="http://schemas.openxmlformats.org/officeDocument/2006/relationships/customXml" Target="../ink/ink121.xml"/><Relationship Id="rId2" Type="http://schemas.openxmlformats.org/officeDocument/2006/relationships/customXml" Target="../ink/ink109.xml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11.xml"/><Relationship Id="rId11" Type="http://schemas.openxmlformats.org/officeDocument/2006/relationships/image" Target="../media/image7.png"/><Relationship Id="rId24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customXml" Target="../ink/ink116.xml"/><Relationship Id="rId23" Type="http://schemas.openxmlformats.org/officeDocument/2006/relationships/customXml" Target="../ink/ink120.xml"/><Relationship Id="rId10" Type="http://schemas.openxmlformats.org/officeDocument/2006/relationships/customXml" Target="../ink/ink113.xml"/><Relationship Id="rId19" Type="http://schemas.openxmlformats.org/officeDocument/2006/relationships/customXml" Target="../ink/ink118.xml"/><Relationship Id="rId4" Type="http://schemas.openxmlformats.org/officeDocument/2006/relationships/customXml" Target="../ink/ink110.xml"/><Relationship Id="rId9" Type="http://schemas.openxmlformats.org/officeDocument/2006/relationships/image" Target="../media/image6.png"/><Relationship Id="rId14" Type="http://schemas.openxmlformats.org/officeDocument/2006/relationships/customXml" Target="../ink/ink115.xml"/><Relationship Id="rId22" Type="http://schemas.openxmlformats.org/officeDocument/2006/relationships/image" Target="../media/image12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5.xml"/><Relationship Id="rId13" Type="http://schemas.openxmlformats.org/officeDocument/2006/relationships/image" Target="../media/image50.pn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12" Type="http://schemas.openxmlformats.org/officeDocument/2006/relationships/customXml" Target="../ink/ink127.xml"/><Relationship Id="rId2" Type="http://schemas.openxmlformats.org/officeDocument/2006/relationships/customXml" Target="../ink/ink122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24.xml"/><Relationship Id="rId11" Type="http://schemas.openxmlformats.org/officeDocument/2006/relationships/image" Target="../media/image49.png"/><Relationship Id="rId5" Type="http://schemas.openxmlformats.org/officeDocument/2006/relationships/image" Target="../media/image31.png"/><Relationship Id="rId10" Type="http://schemas.openxmlformats.org/officeDocument/2006/relationships/customXml" Target="../ink/ink126.xml"/><Relationship Id="rId4" Type="http://schemas.openxmlformats.org/officeDocument/2006/relationships/customXml" Target="../ink/ink123.xml"/><Relationship Id="rId9" Type="http://schemas.openxmlformats.org/officeDocument/2006/relationships/image" Target="../media/image33.png"/><Relationship Id="rId14" Type="http://schemas.openxmlformats.org/officeDocument/2006/relationships/customXml" Target="../ink/ink128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2.xml"/><Relationship Id="rId13" Type="http://schemas.openxmlformats.org/officeDocument/2006/relationships/customXml" Target="../ink/ink135.xml"/><Relationship Id="rId18" Type="http://schemas.openxmlformats.org/officeDocument/2006/relationships/customXml" Target="../ink/ink138.xml"/><Relationship Id="rId3" Type="http://schemas.openxmlformats.org/officeDocument/2006/relationships/image" Target="../media/image3.png"/><Relationship Id="rId21" Type="http://schemas.openxmlformats.org/officeDocument/2006/relationships/image" Target="../media/image54.png"/><Relationship Id="rId7" Type="http://schemas.openxmlformats.org/officeDocument/2006/relationships/image" Target="../media/image32.png"/><Relationship Id="rId12" Type="http://schemas.openxmlformats.org/officeDocument/2006/relationships/customXml" Target="../ink/ink134.xml"/><Relationship Id="rId17" Type="http://schemas.openxmlformats.org/officeDocument/2006/relationships/customXml" Target="../ink/ink137.xml"/><Relationship Id="rId2" Type="http://schemas.openxmlformats.org/officeDocument/2006/relationships/customXml" Target="../ink/ink129.xml"/><Relationship Id="rId16" Type="http://schemas.openxmlformats.org/officeDocument/2006/relationships/image" Target="../media/image52.png"/><Relationship Id="rId20" Type="http://schemas.openxmlformats.org/officeDocument/2006/relationships/customXml" Target="../ink/ink139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31.xml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5" Type="http://schemas.openxmlformats.org/officeDocument/2006/relationships/customXml" Target="../ink/ink136.xml"/><Relationship Id="rId10" Type="http://schemas.openxmlformats.org/officeDocument/2006/relationships/customXml" Target="../ink/ink133.xml"/><Relationship Id="rId19" Type="http://schemas.openxmlformats.org/officeDocument/2006/relationships/image" Target="../media/image53.png"/><Relationship Id="rId4" Type="http://schemas.openxmlformats.org/officeDocument/2006/relationships/customXml" Target="../ink/ink130.xml"/><Relationship Id="rId9" Type="http://schemas.openxmlformats.org/officeDocument/2006/relationships/image" Target="../media/image33.png"/><Relationship Id="rId14" Type="http://schemas.openxmlformats.org/officeDocument/2006/relationships/image" Target="../media/image51.png"/><Relationship Id="rId22" Type="http://schemas.openxmlformats.org/officeDocument/2006/relationships/customXml" Target="../ink/ink140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4.xml"/><Relationship Id="rId3" Type="http://schemas.openxmlformats.org/officeDocument/2006/relationships/image" Target="../media/image55.png"/><Relationship Id="rId7" Type="http://schemas.openxmlformats.org/officeDocument/2006/relationships/image" Target="../media/image56.png"/><Relationship Id="rId2" Type="http://schemas.openxmlformats.org/officeDocument/2006/relationships/customXml" Target="../ink/ink141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43.xml"/><Relationship Id="rId5" Type="http://schemas.openxmlformats.org/officeDocument/2006/relationships/image" Target="../media/image3.png"/><Relationship Id="rId4" Type="http://schemas.openxmlformats.org/officeDocument/2006/relationships/customXml" Target="../ink/ink142.xml"/><Relationship Id="rId9" Type="http://schemas.openxmlformats.org/officeDocument/2006/relationships/image" Target="../media/image57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8.xml"/><Relationship Id="rId3" Type="http://schemas.openxmlformats.org/officeDocument/2006/relationships/image" Target="../media/image55.png"/><Relationship Id="rId7" Type="http://schemas.openxmlformats.org/officeDocument/2006/relationships/image" Target="../media/image56.png"/><Relationship Id="rId2" Type="http://schemas.openxmlformats.org/officeDocument/2006/relationships/customXml" Target="../ink/ink145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147.xml"/><Relationship Id="rId5" Type="http://schemas.openxmlformats.org/officeDocument/2006/relationships/image" Target="../media/image3.png"/><Relationship Id="rId4" Type="http://schemas.openxmlformats.org/officeDocument/2006/relationships/customXml" Target="../ink/ink146.xml"/><Relationship Id="rId9" Type="http://schemas.openxmlformats.org/officeDocument/2006/relationships/image" Target="../media/image5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CA6C4-201C-8342-9111-236D12C60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A2B12-211E-9145-9CDF-8CB495F5B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C478B-1593-BF43-A4D3-1E595620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5BACE-C5E0-5044-B61E-126B64E1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F473C-0CCD-6944-8F34-1C0648F2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qwert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21" name="Google Shape;121;p16"/>
          <p:cNvSpPr/>
          <p:nvPr/>
        </p:nvSpPr>
        <p:spPr>
          <a:xfrm>
            <a:off x="0" y="-26199"/>
            <a:ext cx="1802617" cy="1687705"/>
          </a:xfrm>
          <a:custGeom>
            <a:avLst/>
            <a:gdLst/>
            <a:ahLst/>
            <a:cxnLst/>
            <a:rect l="l" t="t" r="r" b="b"/>
            <a:pathLst>
              <a:path w="10168" h="9520" extrusionOk="0">
                <a:moveTo>
                  <a:pt x="4082" y="0"/>
                </a:moveTo>
                <a:lnTo>
                  <a:pt x="145" y="3687"/>
                </a:lnTo>
                <a:lnTo>
                  <a:pt x="1" y="3822"/>
                </a:lnTo>
                <a:lnTo>
                  <a:pt x="1" y="9519"/>
                </a:lnTo>
                <a:lnTo>
                  <a:pt x="145" y="9384"/>
                </a:lnTo>
                <a:lnTo>
                  <a:pt x="10167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6"/>
          <p:cNvSpPr/>
          <p:nvPr/>
        </p:nvSpPr>
        <p:spPr>
          <a:xfrm rot="10800000" flipH="1">
            <a:off x="10410335" y="5165685"/>
            <a:ext cx="1807049" cy="1692315"/>
          </a:xfrm>
          <a:custGeom>
            <a:avLst/>
            <a:gdLst/>
            <a:ahLst/>
            <a:cxnLst/>
            <a:rect l="l" t="t" r="r" b="b"/>
            <a:pathLst>
              <a:path w="10193" h="9546" extrusionOk="0">
                <a:moveTo>
                  <a:pt x="0" y="1"/>
                </a:moveTo>
                <a:lnTo>
                  <a:pt x="10049" y="9410"/>
                </a:lnTo>
                <a:lnTo>
                  <a:pt x="10193" y="9545"/>
                </a:lnTo>
                <a:lnTo>
                  <a:pt x="10193" y="3846"/>
                </a:lnTo>
                <a:lnTo>
                  <a:pt x="10049" y="3710"/>
                </a:lnTo>
                <a:lnTo>
                  <a:pt x="6086" y="1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1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66977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872401" y="2359309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14:cNvPr>
              <p14:cNvContentPartPr/>
              <p14:nvPr userDrawn="1"/>
            </p14:nvContentPartPr>
            <p14:xfrm>
              <a:off x="161400" y="2704135"/>
              <a:ext cx="207360" cy="1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400" y="2686495"/>
                <a:ext cx="24300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14:cNvPr>
              <p14:cNvContentPartPr/>
              <p14:nvPr userDrawn="1"/>
            </p14:nvContentPartPr>
            <p14:xfrm>
              <a:off x="145920" y="2669575"/>
              <a:ext cx="694800" cy="1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7920" y="2651935"/>
                <a:ext cx="7304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14:cNvPr>
              <p14:cNvContentPartPr/>
              <p14:nvPr userDrawn="1"/>
            </p14:nvContentPartPr>
            <p14:xfrm>
              <a:off x="2939160" y="2244775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921160" y="222713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45504B08-FDE0-274B-8448-8F6A5ED725D0}"/>
              </a:ext>
            </a:extLst>
          </p:cNvPr>
          <p:cNvSpPr/>
          <p:nvPr userDrawn="1"/>
        </p:nvSpPr>
        <p:spPr>
          <a:xfrm>
            <a:off x="1731979" y="2290538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5A717D-656E-C54B-93C9-CC53A549562F}"/>
              </a:ext>
            </a:extLst>
          </p:cNvPr>
          <p:cNvSpPr txBox="1"/>
          <p:nvPr userDrawn="1"/>
        </p:nvSpPr>
        <p:spPr>
          <a:xfrm>
            <a:off x="1719013" y="2264813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7C2898-81EB-FA4B-B8D4-EB70B5D39AA2}"/>
              </a:ext>
            </a:extLst>
          </p:cNvPr>
          <p:cNvSpPr txBox="1"/>
          <p:nvPr userDrawn="1"/>
        </p:nvSpPr>
        <p:spPr>
          <a:xfrm>
            <a:off x="2739279" y="2344849"/>
            <a:ext cx="956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 </a:t>
            </a:r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809F011E-EAC0-A042-9D8C-E09D2D34FDCF}"/>
              </a:ext>
            </a:extLst>
          </p:cNvPr>
          <p:cNvSpPr/>
          <p:nvPr userDrawn="1"/>
        </p:nvSpPr>
        <p:spPr>
          <a:xfrm>
            <a:off x="2728493" y="2293030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FAA5C2-91D3-6F4B-958C-968FAA0B2D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1008063"/>
            <a:ext cx="5527675" cy="11255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CA2B20E-D68A-E246-B853-8AFECEA6A1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1232" y="1044524"/>
            <a:ext cx="5117690" cy="11255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34ACA7F-2FFC-BF4D-B498-5E861DB0E0BC}"/>
              </a:ext>
            </a:extLst>
          </p:cNvPr>
          <p:cNvGrpSpPr/>
          <p:nvPr userDrawn="1"/>
        </p:nvGrpSpPr>
        <p:grpSpPr>
          <a:xfrm>
            <a:off x="7073098" y="2338793"/>
            <a:ext cx="1936835" cy="3967706"/>
            <a:chOff x="7073098" y="2338793"/>
            <a:chExt cx="1936835" cy="396770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3168BD5-E9D7-6C49-BD53-967BC1CD37A5}"/>
                </a:ext>
              </a:extLst>
            </p:cNvPr>
            <p:cNvSpPr/>
            <p:nvPr userDrawn="1"/>
          </p:nvSpPr>
          <p:spPr>
            <a:xfrm>
              <a:off x="7073099" y="2338793"/>
              <a:ext cx="1933782" cy="3967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B645C8-8835-F34B-833F-E3BB63A3372C}"/>
                </a:ext>
              </a:extLst>
            </p:cNvPr>
            <p:cNvSpPr/>
            <p:nvPr userDrawn="1"/>
          </p:nvSpPr>
          <p:spPr>
            <a:xfrm>
              <a:off x="7122715" y="296723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B93F575-049A-AC4E-A33D-61245782D1D0}"/>
                </a:ext>
              </a:extLst>
            </p:cNvPr>
            <p:cNvSpPr/>
            <p:nvPr userDrawn="1"/>
          </p:nvSpPr>
          <p:spPr>
            <a:xfrm>
              <a:off x="7135910" y="3516361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8646A50-FFF6-D444-9AF7-EC7F6FCEA0E8}"/>
                </a:ext>
              </a:extLst>
            </p:cNvPr>
            <p:cNvSpPr/>
            <p:nvPr userDrawn="1"/>
          </p:nvSpPr>
          <p:spPr>
            <a:xfrm>
              <a:off x="7119184" y="5768395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C1B1318-EA7E-6644-A074-04B169EFDF94}"/>
                </a:ext>
              </a:extLst>
            </p:cNvPr>
            <p:cNvSpPr/>
            <p:nvPr userDrawn="1"/>
          </p:nvSpPr>
          <p:spPr>
            <a:xfrm>
              <a:off x="7135910" y="4055560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0853377-5B9A-CB41-B6AC-7B16899072E8}"/>
                </a:ext>
              </a:extLst>
            </p:cNvPr>
            <p:cNvSpPr/>
            <p:nvPr userDrawn="1"/>
          </p:nvSpPr>
          <p:spPr>
            <a:xfrm>
              <a:off x="7119184" y="465024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ABA53D0-5940-7A49-8176-E6A2AB59754F}"/>
                </a:ext>
              </a:extLst>
            </p:cNvPr>
            <p:cNvSpPr/>
            <p:nvPr userDrawn="1"/>
          </p:nvSpPr>
          <p:spPr>
            <a:xfrm>
              <a:off x="7122715" y="520932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56DD46D-7AB2-3948-AF71-D365BF73E2C9}"/>
                </a:ext>
              </a:extLst>
            </p:cNvPr>
            <p:cNvSpPr/>
            <p:nvPr userDrawn="1"/>
          </p:nvSpPr>
          <p:spPr>
            <a:xfrm>
              <a:off x="7073098" y="2356949"/>
              <a:ext cx="1936835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Client Findings 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EEF861B-E326-564F-9D36-F97FDB2C798E}"/>
              </a:ext>
            </a:extLst>
          </p:cNvPr>
          <p:cNvGrpSpPr/>
          <p:nvPr userDrawn="1"/>
        </p:nvGrpSpPr>
        <p:grpSpPr>
          <a:xfrm>
            <a:off x="9471725" y="2356949"/>
            <a:ext cx="1933783" cy="2870529"/>
            <a:chOff x="9493129" y="2356949"/>
            <a:chExt cx="1933783" cy="2870529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842297A-1741-884D-8F22-9AB2C0B15963}"/>
                </a:ext>
              </a:extLst>
            </p:cNvPr>
            <p:cNvSpPr/>
            <p:nvPr userDrawn="1"/>
          </p:nvSpPr>
          <p:spPr>
            <a:xfrm>
              <a:off x="9493130" y="2363920"/>
              <a:ext cx="1933782" cy="28635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196CD05-9311-B940-AE68-4B9D778DAF15}"/>
                </a:ext>
              </a:extLst>
            </p:cNvPr>
            <p:cNvSpPr/>
            <p:nvPr userDrawn="1"/>
          </p:nvSpPr>
          <p:spPr>
            <a:xfrm>
              <a:off x="9542746" y="2992366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0706C95-7882-0746-ABA5-49CD190C6F31}"/>
                </a:ext>
              </a:extLst>
            </p:cNvPr>
            <p:cNvSpPr/>
            <p:nvPr userDrawn="1"/>
          </p:nvSpPr>
          <p:spPr>
            <a:xfrm>
              <a:off x="9555941" y="3541488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07BEDB3-F7FA-C84D-9B92-4A12C48BD3E4}"/>
                </a:ext>
              </a:extLst>
            </p:cNvPr>
            <p:cNvSpPr/>
            <p:nvPr userDrawn="1"/>
          </p:nvSpPr>
          <p:spPr>
            <a:xfrm>
              <a:off x="9555941" y="4080687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BB3336C-5356-DF43-8C0C-C7D297AFC102}"/>
                </a:ext>
              </a:extLst>
            </p:cNvPr>
            <p:cNvSpPr/>
            <p:nvPr userDrawn="1"/>
          </p:nvSpPr>
          <p:spPr>
            <a:xfrm>
              <a:off x="9555116" y="466709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911BE5F6-D607-DE4F-B4F2-A2715B2326C3}"/>
                </a:ext>
              </a:extLst>
            </p:cNvPr>
            <p:cNvSpPr/>
            <p:nvPr userDrawn="1"/>
          </p:nvSpPr>
          <p:spPr>
            <a:xfrm>
              <a:off x="9493129" y="2356949"/>
              <a:ext cx="1933782" cy="483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Top 4 Findings</a:t>
              </a:r>
            </a:p>
          </p:txBody>
        </p:sp>
      </p:grp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154649" y="3033463"/>
            <a:ext cx="1756343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154648" y="3571410"/>
            <a:ext cx="180614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154648" y="4120569"/>
            <a:ext cx="1806147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154648" y="4709047"/>
            <a:ext cx="1756344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168988" y="5295884"/>
            <a:ext cx="1742004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4B0187C-A587-1041-BD33-E07E39D7248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88200" y="5813425"/>
            <a:ext cx="1722438" cy="37623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AF332FF-DA5B-6844-A3AD-C7CBB27354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534822" y="3033713"/>
            <a:ext cx="1779291" cy="38258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4" name="Text Placeholder 16">
            <a:extLst>
              <a:ext uri="{FF2B5EF4-FFF2-40B4-BE49-F238E27FC236}">
                <a16:creationId xmlns:a16="http://schemas.microsoft.com/office/drawing/2014/main" id="{5979B6FB-C526-AF48-AC2E-7C770BFC384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534822" y="3585043"/>
            <a:ext cx="1779291" cy="34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5" name="Text Placeholder 16">
            <a:extLst>
              <a:ext uri="{FF2B5EF4-FFF2-40B4-BE49-F238E27FC236}">
                <a16:creationId xmlns:a16="http://schemas.microsoft.com/office/drawing/2014/main" id="{28B3272E-FE3D-B145-A008-7D5EB330948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34822" y="4136373"/>
            <a:ext cx="1779291" cy="34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6" name="Text Placeholder 16">
            <a:extLst>
              <a:ext uri="{FF2B5EF4-FFF2-40B4-BE49-F238E27FC236}">
                <a16:creationId xmlns:a16="http://schemas.microsoft.com/office/drawing/2014/main" id="{589CB95D-5BFA-E648-BFD0-BFDC836DF2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565122" y="4746771"/>
            <a:ext cx="1779291" cy="34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324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017" y="2272713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1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16945" y="1175182"/>
            <a:ext cx="5021603" cy="9660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917759" y="2650854"/>
              <a:ext cx="911527" cy="76849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752" y="2632899"/>
                <a:ext cx="947181" cy="112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6080" y="2618455"/>
                <a:ext cx="34704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14:cNvPr>
              <p14:cNvContentPartPr/>
              <p14:nvPr userDrawn="1"/>
            </p14:nvContentPartPr>
            <p14:xfrm>
              <a:off x="1016824" y="2605520"/>
              <a:ext cx="322560" cy="45719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8184" y="2596812"/>
                <a:ext cx="340200" cy="6349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56720" y="1216975"/>
                <a:ext cx="3888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14:cNvPr>
              <p14:cNvContentPartPr/>
              <p14:nvPr userDrawn="1"/>
            </p14:nvContentPartPr>
            <p14:xfrm>
              <a:off x="907320" y="2624935"/>
              <a:ext cx="858600" cy="64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9680" y="2606935"/>
                <a:ext cx="89424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14:cNvPr>
              <p14:cNvContentPartPr/>
              <p14:nvPr userDrawn="1"/>
            </p14:nvContentPartPr>
            <p14:xfrm>
              <a:off x="1250040" y="2643655"/>
              <a:ext cx="305280" cy="40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2400" y="2625655"/>
                <a:ext cx="34092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444800" y="2650855"/>
                <a:ext cx="150480" cy="4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5F8CC20-4268-F843-8294-5080A8565ADB}"/>
              </a:ext>
            </a:extLst>
          </p:cNvPr>
          <p:cNvGrpSpPr/>
          <p:nvPr/>
        </p:nvGrpSpPr>
        <p:grpSpPr>
          <a:xfrm>
            <a:off x="1473240" y="2593255"/>
            <a:ext cx="318600" cy="120600"/>
            <a:chOff x="1473240" y="2593255"/>
            <a:chExt cx="318600" cy="12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14:cNvPr>
                <p14:cNvContentPartPr/>
                <p14:nvPr userDrawn="1"/>
              </p14:nvContentPartPr>
              <p14:xfrm>
                <a:off x="1581240" y="2694775"/>
                <a:ext cx="201240" cy="19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563240" y="2676775"/>
                  <a:ext cx="2368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14:cNvPr>
                <p14:cNvContentPartPr/>
                <p14:nvPr userDrawn="1"/>
              </p14:nvContentPartPr>
              <p14:xfrm>
                <a:off x="1634160" y="2593255"/>
                <a:ext cx="157680" cy="11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616520" y="2575255"/>
                  <a:ext cx="193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14:cNvPr>
                <p14:cNvContentPartPr/>
                <p14:nvPr userDrawn="1"/>
              </p14:nvContentPartPr>
              <p14:xfrm>
                <a:off x="1473240" y="2631055"/>
                <a:ext cx="311400" cy="44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455240" y="2613415"/>
                  <a:ext cx="347040" cy="79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65" y="1179151"/>
            <a:ext cx="5761728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1" name="Google Shape;108;p16">
            <a:extLst>
              <a:ext uri="{FF2B5EF4-FFF2-40B4-BE49-F238E27FC236}">
                <a16:creationId xmlns:a16="http://schemas.microsoft.com/office/drawing/2014/main" id="{07C6796F-C3FD-E340-88E4-271245383AED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3584550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5B53FA7-E300-D940-963B-894A95FC8092}"/>
              </a:ext>
            </a:extLst>
          </p:cNvPr>
          <p:cNvGrpSpPr/>
          <p:nvPr userDrawn="1"/>
        </p:nvGrpSpPr>
        <p:grpSpPr>
          <a:xfrm>
            <a:off x="7157174" y="2402382"/>
            <a:ext cx="1936835" cy="3967706"/>
            <a:chOff x="7073098" y="2338793"/>
            <a:chExt cx="1936835" cy="3967706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4289226-177C-B744-BCE1-B8DE54172F77}"/>
                </a:ext>
              </a:extLst>
            </p:cNvPr>
            <p:cNvSpPr/>
            <p:nvPr userDrawn="1"/>
          </p:nvSpPr>
          <p:spPr>
            <a:xfrm>
              <a:off x="7073099" y="2338793"/>
              <a:ext cx="1933782" cy="3967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85A4A62-4636-3243-9842-65DABC97F193}"/>
                </a:ext>
              </a:extLst>
            </p:cNvPr>
            <p:cNvSpPr/>
            <p:nvPr userDrawn="1"/>
          </p:nvSpPr>
          <p:spPr>
            <a:xfrm>
              <a:off x="7122715" y="296723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6775D8B-AD57-6B4C-9CDD-CC470121AE18}"/>
                </a:ext>
              </a:extLst>
            </p:cNvPr>
            <p:cNvSpPr/>
            <p:nvPr userDrawn="1"/>
          </p:nvSpPr>
          <p:spPr>
            <a:xfrm>
              <a:off x="7135910" y="3516361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81A6D63E-4613-9E42-80DE-7FECE2F35FDC}"/>
                </a:ext>
              </a:extLst>
            </p:cNvPr>
            <p:cNvSpPr/>
            <p:nvPr userDrawn="1"/>
          </p:nvSpPr>
          <p:spPr>
            <a:xfrm>
              <a:off x="7119184" y="5768395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10A8AD6-9215-A549-84DB-6C523103A64F}"/>
                </a:ext>
              </a:extLst>
            </p:cNvPr>
            <p:cNvSpPr/>
            <p:nvPr userDrawn="1"/>
          </p:nvSpPr>
          <p:spPr>
            <a:xfrm>
              <a:off x="7135910" y="4055560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38A4DE8-E229-E04B-8FAB-535B70F043DA}"/>
                </a:ext>
              </a:extLst>
            </p:cNvPr>
            <p:cNvSpPr/>
            <p:nvPr userDrawn="1"/>
          </p:nvSpPr>
          <p:spPr>
            <a:xfrm>
              <a:off x="7119184" y="465024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0C37F2E-9D64-C641-A08E-DFA636E3CB20}"/>
                </a:ext>
              </a:extLst>
            </p:cNvPr>
            <p:cNvSpPr/>
            <p:nvPr userDrawn="1"/>
          </p:nvSpPr>
          <p:spPr>
            <a:xfrm>
              <a:off x="7122715" y="520932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DDBFD69-CA40-3E41-B969-D3E3A065C144}"/>
                </a:ext>
              </a:extLst>
            </p:cNvPr>
            <p:cNvSpPr/>
            <p:nvPr userDrawn="1"/>
          </p:nvSpPr>
          <p:spPr>
            <a:xfrm>
              <a:off x="7073098" y="2356949"/>
              <a:ext cx="1936835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Client Findings 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7D0AA91-CE0F-3547-8F92-31C45F16543F}"/>
              </a:ext>
            </a:extLst>
          </p:cNvPr>
          <p:cNvGrpSpPr/>
          <p:nvPr userDrawn="1"/>
        </p:nvGrpSpPr>
        <p:grpSpPr>
          <a:xfrm>
            <a:off x="9555801" y="2420538"/>
            <a:ext cx="1933783" cy="2870529"/>
            <a:chOff x="9493129" y="2356949"/>
            <a:chExt cx="1933783" cy="2870529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52F2BC5-F8CE-CE42-9780-FCAA5ADCC1E3}"/>
                </a:ext>
              </a:extLst>
            </p:cNvPr>
            <p:cNvSpPr/>
            <p:nvPr userDrawn="1"/>
          </p:nvSpPr>
          <p:spPr>
            <a:xfrm>
              <a:off x="9493130" y="2363920"/>
              <a:ext cx="1933782" cy="28635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223E126-243A-0846-9D9B-02323F070FB6}"/>
                </a:ext>
              </a:extLst>
            </p:cNvPr>
            <p:cNvSpPr/>
            <p:nvPr userDrawn="1"/>
          </p:nvSpPr>
          <p:spPr>
            <a:xfrm>
              <a:off x="9542746" y="2992366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556971FD-1CEC-E448-A6A0-C4A340491C71}"/>
                </a:ext>
              </a:extLst>
            </p:cNvPr>
            <p:cNvSpPr/>
            <p:nvPr userDrawn="1"/>
          </p:nvSpPr>
          <p:spPr>
            <a:xfrm>
              <a:off x="9555941" y="3541488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F10B93F-2673-B348-8E5D-420E91322199}"/>
                </a:ext>
              </a:extLst>
            </p:cNvPr>
            <p:cNvSpPr/>
            <p:nvPr userDrawn="1"/>
          </p:nvSpPr>
          <p:spPr>
            <a:xfrm>
              <a:off x="9555941" y="4080687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2DBEF466-8596-DD4F-A322-305BA8ED2EF2}"/>
                </a:ext>
              </a:extLst>
            </p:cNvPr>
            <p:cNvSpPr/>
            <p:nvPr userDrawn="1"/>
          </p:nvSpPr>
          <p:spPr>
            <a:xfrm>
              <a:off x="9555116" y="466709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58CD81FE-3520-FF4D-B643-C8BFA3BD5651}"/>
                </a:ext>
              </a:extLst>
            </p:cNvPr>
            <p:cNvSpPr/>
            <p:nvPr userDrawn="1"/>
          </p:nvSpPr>
          <p:spPr>
            <a:xfrm>
              <a:off x="9493129" y="2356949"/>
              <a:ext cx="1933782" cy="483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Top 4 Findings</a:t>
              </a:r>
            </a:p>
          </p:txBody>
        </p:sp>
      </p:grp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7341" y="3140373"/>
            <a:ext cx="1817531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59796" y="3697159"/>
            <a:ext cx="1780639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27341" y="4233413"/>
            <a:ext cx="1817531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62757" y="4777782"/>
            <a:ext cx="1841612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9796" y="5372381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7" name="Text Placeholder 50">
            <a:extLst>
              <a:ext uri="{FF2B5EF4-FFF2-40B4-BE49-F238E27FC236}">
                <a16:creationId xmlns:a16="http://schemas.microsoft.com/office/drawing/2014/main" id="{445157D9-2987-DA47-AE48-A45F7763E2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27341" y="5903392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93EA5E0F-8BF6-9045-8170-10E0D9D3B9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30235" y="3140372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9" name="Text Placeholder 50">
            <a:extLst>
              <a:ext uri="{FF2B5EF4-FFF2-40B4-BE49-F238E27FC236}">
                <a16:creationId xmlns:a16="http://schemas.microsoft.com/office/drawing/2014/main" id="{98707491-5D8B-3C46-8F31-8A2287F0A8D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650405" y="3694763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0" name="Text Placeholder 50">
            <a:extLst>
              <a:ext uri="{FF2B5EF4-FFF2-40B4-BE49-F238E27FC236}">
                <a16:creationId xmlns:a16="http://schemas.microsoft.com/office/drawing/2014/main" id="{C96E9E87-8735-8D46-A358-0035D282ECA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66307" y="4213117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1" name="Text Placeholder 50">
            <a:extLst>
              <a:ext uri="{FF2B5EF4-FFF2-40B4-BE49-F238E27FC236}">
                <a16:creationId xmlns:a16="http://schemas.microsoft.com/office/drawing/2014/main" id="{4BAF6718-CF93-8847-9926-E5F34F1C64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66306" y="4816918"/>
            <a:ext cx="174457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097781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1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5995327" y="117047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647254" y="3589414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01" y="1143795"/>
            <a:ext cx="5021604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459493" y="3061449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14:cNvPr>
              <p14:cNvContentPartPr/>
              <p14:nvPr userDrawn="1"/>
            </p14:nvContentPartPr>
            <p14:xfrm>
              <a:off x="1900200" y="2677855"/>
              <a:ext cx="702000" cy="45719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82200" y="2659855"/>
                <a:ext cx="737640" cy="813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2000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1865646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48006" y="2665412"/>
                <a:ext cx="795234" cy="93491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D47BEA55-1064-F345-B3D9-63E6466B80B3}"/>
              </a:ext>
            </a:extLst>
          </p:cNvPr>
          <p:cNvGrpSpPr/>
          <p:nvPr userDrawn="1"/>
        </p:nvGrpSpPr>
        <p:grpSpPr>
          <a:xfrm>
            <a:off x="6183143" y="2853865"/>
            <a:ext cx="1936835" cy="3967706"/>
            <a:chOff x="7073098" y="2338793"/>
            <a:chExt cx="1936835" cy="396770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E9BAED6-DE0E-634F-8425-95BF3FE612DD}"/>
                </a:ext>
              </a:extLst>
            </p:cNvPr>
            <p:cNvSpPr/>
            <p:nvPr userDrawn="1"/>
          </p:nvSpPr>
          <p:spPr>
            <a:xfrm>
              <a:off x="7073099" y="2338793"/>
              <a:ext cx="1933782" cy="3967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4E51B02-ADFF-A74F-9058-8A18286CF073}"/>
                </a:ext>
              </a:extLst>
            </p:cNvPr>
            <p:cNvSpPr/>
            <p:nvPr userDrawn="1"/>
          </p:nvSpPr>
          <p:spPr>
            <a:xfrm>
              <a:off x="7122715" y="296723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6150BA6E-12A4-6E41-939C-6B40A512F428}"/>
                </a:ext>
              </a:extLst>
            </p:cNvPr>
            <p:cNvSpPr/>
            <p:nvPr userDrawn="1"/>
          </p:nvSpPr>
          <p:spPr>
            <a:xfrm>
              <a:off x="7135910" y="3516361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6FE99BA-4AFB-8C44-BBD4-363611B12D05}"/>
                </a:ext>
              </a:extLst>
            </p:cNvPr>
            <p:cNvSpPr/>
            <p:nvPr userDrawn="1"/>
          </p:nvSpPr>
          <p:spPr>
            <a:xfrm>
              <a:off x="7119184" y="5768395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5CFC451-D125-D940-AAD2-D74B3813EDE2}"/>
                </a:ext>
              </a:extLst>
            </p:cNvPr>
            <p:cNvSpPr/>
            <p:nvPr userDrawn="1"/>
          </p:nvSpPr>
          <p:spPr>
            <a:xfrm>
              <a:off x="7135910" y="4055560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328E793-C0C2-C940-8944-6D7A5C1F9E8B}"/>
                </a:ext>
              </a:extLst>
            </p:cNvPr>
            <p:cNvSpPr/>
            <p:nvPr userDrawn="1"/>
          </p:nvSpPr>
          <p:spPr>
            <a:xfrm>
              <a:off x="7119184" y="465024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A4919F7-F327-D146-8B62-37BCE5A03178}"/>
                </a:ext>
              </a:extLst>
            </p:cNvPr>
            <p:cNvSpPr/>
            <p:nvPr userDrawn="1"/>
          </p:nvSpPr>
          <p:spPr>
            <a:xfrm>
              <a:off x="7122715" y="520932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85390C7-2CC6-5F48-AF03-16377F3DDF09}"/>
                </a:ext>
              </a:extLst>
            </p:cNvPr>
            <p:cNvSpPr/>
            <p:nvPr userDrawn="1"/>
          </p:nvSpPr>
          <p:spPr>
            <a:xfrm>
              <a:off x="7073098" y="2356949"/>
              <a:ext cx="1936835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Actions to Take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05B5A08-13B0-4C4C-BB87-AC6EDE287560}"/>
              </a:ext>
            </a:extLst>
          </p:cNvPr>
          <p:cNvGrpSpPr/>
          <p:nvPr userDrawn="1"/>
        </p:nvGrpSpPr>
        <p:grpSpPr>
          <a:xfrm>
            <a:off x="8169115" y="2853865"/>
            <a:ext cx="1933783" cy="2870529"/>
            <a:chOff x="9493129" y="2356949"/>
            <a:chExt cx="1933783" cy="2870529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9D3D4F7-9F5C-6742-902A-09D237D258B7}"/>
                </a:ext>
              </a:extLst>
            </p:cNvPr>
            <p:cNvSpPr/>
            <p:nvPr userDrawn="1"/>
          </p:nvSpPr>
          <p:spPr>
            <a:xfrm>
              <a:off x="9493130" y="2363920"/>
              <a:ext cx="1933782" cy="28635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7E8EA91-2BA9-7548-B42F-1B1110AD9DF3}"/>
                </a:ext>
              </a:extLst>
            </p:cNvPr>
            <p:cNvSpPr/>
            <p:nvPr userDrawn="1"/>
          </p:nvSpPr>
          <p:spPr>
            <a:xfrm>
              <a:off x="9542746" y="2992366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DF489F4-D455-344C-9E4E-5A6A510AF07E}"/>
                </a:ext>
              </a:extLst>
            </p:cNvPr>
            <p:cNvSpPr/>
            <p:nvPr userDrawn="1"/>
          </p:nvSpPr>
          <p:spPr>
            <a:xfrm>
              <a:off x="9555941" y="3541488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89E1115-51C3-4F4D-92E0-0058B24FDEBD}"/>
                </a:ext>
              </a:extLst>
            </p:cNvPr>
            <p:cNvSpPr/>
            <p:nvPr userDrawn="1"/>
          </p:nvSpPr>
          <p:spPr>
            <a:xfrm>
              <a:off x="9555941" y="4080687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89F855F4-B2E7-5D4E-A231-1B9BFDF04E94}"/>
                </a:ext>
              </a:extLst>
            </p:cNvPr>
            <p:cNvSpPr/>
            <p:nvPr userDrawn="1"/>
          </p:nvSpPr>
          <p:spPr>
            <a:xfrm>
              <a:off x="9555116" y="466709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01282054-E179-C148-941C-EB2148A8CC33}"/>
                </a:ext>
              </a:extLst>
            </p:cNvPr>
            <p:cNvSpPr/>
            <p:nvPr userDrawn="1"/>
          </p:nvSpPr>
          <p:spPr>
            <a:xfrm>
              <a:off x="9493129" y="2356949"/>
              <a:ext cx="1933782" cy="483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Potential Conditions</a:t>
              </a:r>
            </a:p>
          </p:txBody>
        </p:sp>
      </p:grp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9688" y="3608954"/>
            <a:ext cx="1821153" cy="2054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7220" y="4164811"/>
            <a:ext cx="1769452" cy="2105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4683" y="4626447"/>
            <a:ext cx="1821990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06036" y="5242420"/>
            <a:ext cx="1821991" cy="23564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25440" y="5817777"/>
            <a:ext cx="1802587" cy="25673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85" name="Text Placeholder 50">
            <a:extLst>
              <a:ext uri="{FF2B5EF4-FFF2-40B4-BE49-F238E27FC236}">
                <a16:creationId xmlns:a16="http://schemas.microsoft.com/office/drawing/2014/main" id="{542C1C31-FA28-434A-8201-AE178A2A26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56071" y="3595674"/>
            <a:ext cx="1769452" cy="2105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88" name="Text Placeholder 50">
            <a:extLst>
              <a:ext uri="{FF2B5EF4-FFF2-40B4-BE49-F238E27FC236}">
                <a16:creationId xmlns:a16="http://schemas.microsoft.com/office/drawing/2014/main" id="{6A19856C-5D56-D44D-A7F2-5233B23FB97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534" y="4057310"/>
            <a:ext cx="1821990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89" name="Text Placeholder 50">
            <a:extLst>
              <a:ext uri="{FF2B5EF4-FFF2-40B4-BE49-F238E27FC236}">
                <a16:creationId xmlns:a16="http://schemas.microsoft.com/office/drawing/2014/main" id="{58720F52-37F5-DA45-A63C-FAF60E0BCC7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84887" y="4673283"/>
            <a:ext cx="1821991" cy="23564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5" name="Text Placeholder 50">
            <a:extLst>
              <a:ext uri="{FF2B5EF4-FFF2-40B4-BE49-F238E27FC236}">
                <a16:creationId xmlns:a16="http://schemas.microsoft.com/office/drawing/2014/main" id="{0FDA99BB-AB42-2247-92BF-E1C3552B0E8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04291" y="5248640"/>
            <a:ext cx="1802587" cy="25673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6" name="Text Placeholder 50">
            <a:extLst>
              <a:ext uri="{FF2B5EF4-FFF2-40B4-BE49-F238E27FC236}">
                <a16:creationId xmlns:a16="http://schemas.microsoft.com/office/drawing/2014/main" id="{8D3A6FE5-7F7B-324D-A190-35D8A02DF5A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8741" y="6392229"/>
            <a:ext cx="1802587" cy="25673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F0CD17F-819C-4735-861B-A914B244E1BC}"/>
              </a:ext>
            </a:extLst>
          </p:cNvPr>
          <p:cNvGrpSpPr/>
          <p:nvPr userDrawn="1"/>
        </p:nvGrpSpPr>
        <p:grpSpPr>
          <a:xfrm>
            <a:off x="10155624" y="2853865"/>
            <a:ext cx="1936835" cy="3967706"/>
            <a:chOff x="7073098" y="2338793"/>
            <a:chExt cx="1936835" cy="396770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D8A2448-3676-4D73-B0BB-0FC8396D80DC}"/>
                </a:ext>
              </a:extLst>
            </p:cNvPr>
            <p:cNvSpPr/>
            <p:nvPr userDrawn="1"/>
          </p:nvSpPr>
          <p:spPr>
            <a:xfrm>
              <a:off x="7073099" y="2338793"/>
              <a:ext cx="1933782" cy="3967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501D6BC-EE49-447A-AD82-4BEF2EA721E2}"/>
                </a:ext>
              </a:extLst>
            </p:cNvPr>
            <p:cNvSpPr/>
            <p:nvPr userDrawn="1"/>
          </p:nvSpPr>
          <p:spPr>
            <a:xfrm>
              <a:off x="7122715" y="296723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472CF98-442B-4B86-91B1-625BCDD81B78}"/>
                </a:ext>
              </a:extLst>
            </p:cNvPr>
            <p:cNvSpPr/>
            <p:nvPr userDrawn="1"/>
          </p:nvSpPr>
          <p:spPr>
            <a:xfrm>
              <a:off x="7135910" y="3516361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C99E7FD-2740-473F-9395-6CBAA76E103B}"/>
                </a:ext>
              </a:extLst>
            </p:cNvPr>
            <p:cNvSpPr/>
            <p:nvPr userDrawn="1"/>
          </p:nvSpPr>
          <p:spPr>
            <a:xfrm>
              <a:off x="7119184" y="5768395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F3AEA1D-6CEB-40E5-B15A-D7BA0A90F470}"/>
                </a:ext>
              </a:extLst>
            </p:cNvPr>
            <p:cNvSpPr/>
            <p:nvPr userDrawn="1"/>
          </p:nvSpPr>
          <p:spPr>
            <a:xfrm>
              <a:off x="7135910" y="4055560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1FF4658-647B-40AE-879C-3F706F7F7273}"/>
                </a:ext>
              </a:extLst>
            </p:cNvPr>
            <p:cNvSpPr/>
            <p:nvPr userDrawn="1"/>
          </p:nvSpPr>
          <p:spPr>
            <a:xfrm>
              <a:off x="7119184" y="465024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3DCA0AB-E9C6-46B2-BC8B-C552735461EC}"/>
                </a:ext>
              </a:extLst>
            </p:cNvPr>
            <p:cNvSpPr/>
            <p:nvPr userDrawn="1"/>
          </p:nvSpPr>
          <p:spPr>
            <a:xfrm>
              <a:off x="7122715" y="520932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83A10F3-3EEF-4427-9128-5CFB5155A24F}"/>
                </a:ext>
              </a:extLst>
            </p:cNvPr>
            <p:cNvSpPr/>
            <p:nvPr userDrawn="1"/>
          </p:nvSpPr>
          <p:spPr>
            <a:xfrm>
              <a:off x="7073098" y="2356949"/>
              <a:ext cx="1936835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Parameters to Monitor</a:t>
              </a:r>
            </a:p>
          </p:txBody>
        </p:sp>
      </p:grpSp>
      <p:sp>
        <p:nvSpPr>
          <p:cNvPr id="64" name="Text Placeholder 50">
            <a:extLst>
              <a:ext uri="{FF2B5EF4-FFF2-40B4-BE49-F238E27FC236}">
                <a16:creationId xmlns:a16="http://schemas.microsoft.com/office/drawing/2014/main" id="{79CCDBB4-4D3D-4F48-A32F-9CE2F862DF4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222169" y="3608954"/>
            <a:ext cx="1821153" cy="2054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CB3DB7A5-B570-4741-8484-CA77C4E413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249701" y="4164811"/>
            <a:ext cx="1769452" cy="2105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6" name="Text Placeholder 50">
            <a:extLst>
              <a:ext uri="{FF2B5EF4-FFF2-40B4-BE49-F238E27FC236}">
                <a16:creationId xmlns:a16="http://schemas.microsoft.com/office/drawing/2014/main" id="{9597C1B4-8BF6-4FB5-9F6B-9AFDB64384A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197164" y="4626447"/>
            <a:ext cx="1821990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11C23F07-36B1-42FB-9594-DE3416F5DFB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178517" y="5242420"/>
            <a:ext cx="1821991" cy="23564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8" name="Text Placeholder 50">
            <a:extLst>
              <a:ext uri="{FF2B5EF4-FFF2-40B4-BE49-F238E27FC236}">
                <a16:creationId xmlns:a16="http://schemas.microsoft.com/office/drawing/2014/main" id="{FCDE1122-7458-49D7-A14D-228820A8270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197921" y="5817777"/>
            <a:ext cx="1802587" cy="25673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F03F3B4B-CB48-475F-B79E-BC61F20D37A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21222" y="6392229"/>
            <a:ext cx="1802587" cy="25673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78F4AF1-CD1C-411D-A0CD-B7C8A1A009E7}"/>
              </a:ext>
            </a:extLst>
          </p:cNvPr>
          <p:cNvSpPr/>
          <p:nvPr userDrawn="1"/>
        </p:nvSpPr>
        <p:spPr>
          <a:xfrm>
            <a:off x="6208570" y="353280"/>
            <a:ext cx="1842758" cy="38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to Take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6B6EB270-9014-4EA3-A960-67029EC19757}"/>
              </a:ext>
            </a:extLst>
          </p:cNvPr>
          <p:cNvSpPr/>
          <p:nvPr userDrawn="1"/>
        </p:nvSpPr>
        <p:spPr>
          <a:xfrm>
            <a:off x="6235820" y="1723073"/>
            <a:ext cx="1842758" cy="384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 to Take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BD0EB38-28F7-436F-85F6-49E53F63C4CC}"/>
              </a:ext>
            </a:extLst>
          </p:cNvPr>
          <p:cNvSpPr/>
          <p:nvPr userDrawn="1"/>
        </p:nvSpPr>
        <p:spPr>
          <a:xfrm>
            <a:off x="10260718" y="350268"/>
            <a:ext cx="1842758" cy="4332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Parameters to Monitor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4013EA45-D69C-4ABC-8756-6BEC64F93A8F}"/>
              </a:ext>
            </a:extLst>
          </p:cNvPr>
          <p:cNvSpPr/>
          <p:nvPr userDrawn="1"/>
        </p:nvSpPr>
        <p:spPr>
          <a:xfrm>
            <a:off x="10267746" y="1723073"/>
            <a:ext cx="1842758" cy="4438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Parameters to Monitor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39841D20-4D46-4169-9F26-D02FF5DC2B82}"/>
              </a:ext>
            </a:extLst>
          </p:cNvPr>
          <p:cNvSpPr/>
          <p:nvPr userDrawn="1"/>
        </p:nvSpPr>
        <p:spPr>
          <a:xfrm>
            <a:off x="8193150" y="962444"/>
            <a:ext cx="1842758" cy="48362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Potential Condition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EF1ED2-3BEC-4EDC-AB24-6D6F9B25838A}"/>
              </a:ext>
            </a:extLst>
          </p:cNvPr>
          <p:cNvCxnSpPr/>
          <p:nvPr userDrawn="1"/>
        </p:nvCxnSpPr>
        <p:spPr>
          <a:xfrm>
            <a:off x="8028027" y="737978"/>
            <a:ext cx="228044" cy="224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8DF426-CF55-4A8F-89E8-CC77CB145C49}"/>
              </a:ext>
            </a:extLst>
          </p:cNvPr>
          <p:cNvCxnSpPr>
            <a:cxnSpLocks/>
          </p:cNvCxnSpPr>
          <p:nvPr userDrawn="1"/>
        </p:nvCxnSpPr>
        <p:spPr>
          <a:xfrm flipH="1">
            <a:off x="7937787" y="1446072"/>
            <a:ext cx="280946" cy="377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9795D5A-7A18-4F98-A1C6-B11C871DA02A}"/>
              </a:ext>
            </a:extLst>
          </p:cNvPr>
          <p:cNvCxnSpPr>
            <a:cxnSpLocks/>
          </p:cNvCxnSpPr>
          <p:nvPr userDrawn="1"/>
        </p:nvCxnSpPr>
        <p:spPr>
          <a:xfrm>
            <a:off x="10013222" y="1399493"/>
            <a:ext cx="254524" cy="375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22B2AE3-EEB3-42F1-94D4-F037885275E8}"/>
              </a:ext>
            </a:extLst>
          </p:cNvPr>
          <p:cNvCxnSpPr>
            <a:cxnSpLocks/>
          </p:cNvCxnSpPr>
          <p:nvPr userDrawn="1"/>
        </p:nvCxnSpPr>
        <p:spPr>
          <a:xfrm flipH="1">
            <a:off x="10006878" y="758802"/>
            <a:ext cx="284393" cy="25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83949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4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468836" y="794949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34128" y="1105399"/>
            <a:ext cx="5021603" cy="10539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91" y="1163177"/>
            <a:ext cx="5526465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1964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2733148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15148" y="2665051"/>
                <a:ext cx="795234" cy="934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14:cNvPr>
              <p14:cNvContentPartPr/>
              <p14:nvPr userDrawn="1"/>
            </p14:nvContentPartPr>
            <p14:xfrm>
              <a:off x="2835120" y="2681455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7120" y="266345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14:cNvPr>
              <p14:cNvContentPartPr/>
              <p14:nvPr userDrawn="1"/>
            </p14:nvContentPartPr>
            <p14:xfrm>
              <a:off x="2722800" y="2591095"/>
              <a:ext cx="740160" cy="97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04800" y="2573095"/>
                <a:ext cx="77580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14:cNvPr>
              <p14:cNvContentPartPr/>
              <p14:nvPr userDrawn="1"/>
            </p14:nvContentPartPr>
            <p14:xfrm>
              <a:off x="2754480" y="2647255"/>
              <a:ext cx="318960" cy="18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36840" y="2629615"/>
                <a:ext cx="35460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14:cNvPr>
              <p14:cNvContentPartPr/>
              <p14:nvPr userDrawn="1"/>
            </p14:nvContentPartPr>
            <p14:xfrm>
              <a:off x="2890920" y="2704495"/>
              <a:ext cx="711720" cy="165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73280" y="2686855"/>
                <a:ext cx="747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14:cNvPr>
              <p14:cNvContentPartPr/>
              <p14:nvPr userDrawn="1"/>
            </p14:nvContentPartPr>
            <p14:xfrm>
              <a:off x="2692560" y="2626735"/>
              <a:ext cx="196560" cy="72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74560" y="2608735"/>
                <a:ext cx="232200" cy="10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98831F39-7B66-B64A-A5D8-EFEA21F1B19F}"/>
              </a:ext>
            </a:extLst>
          </p:cNvPr>
          <p:cNvGrpSpPr/>
          <p:nvPr/>
        </p:nvGrpSpPr>
        <p:grpSpPr>
          <a:xfrm>
            <a:off x="2710560" y="2636455"/>
            <a:ext cx="276480" cy="71640"/>
            <a:chOff x="2710560" y="2636455"/>
            <a:chExt cx="276480" cy="7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14:cNvPr>
                <p14:cNvContentPartPr/>
                <p14:nvPr userDrawn="1"/>
              </p14:nvContentPartPr>
              <p14:xfrm>
                <a:off x="2785440" y="2648335"/>
                <a:ext cx="138600" cy="59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67440" y="2630335"/>
                  <a:ext cx="174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14:cNvPr>
                <p14:cNvContentPartPr/>
                <p14:nvPr userDrawn="1"/>
              </p14:nvContentPartPr>
              <p14:xfrm>
                <a:off x="2849880" y="2636455"/>
                <a:ext cx="137160" cy="35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32240" y="2618455"/>
                  <a:ext cx="1728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14:cNvPr>
                <p14:cNvContentPartPr/>
                <p14:nvPr userDrawn="1"/>
              </p14:nvContentPartPr>
              <p14:xfrm>
                <a:off x="2710560" y="2674975"/>
                <a:ext cx="141480" cy="27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92920" y="2656975"/>
                  <a:ext cx="177120" cy="6300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0661FB-B1B5-BD42-B6E1-D108D2A10AAD}"/>
              </a:ext>
            </a:extLst>
          </p:cNvPr>
          <p:cNvCxnSpPr/>
          <p:nvPr userDrawn="1"/>
        </p:nvCxnSpPr>
        <p:spPr>
          <a:xfrm>
            <a:off x="124088" y="2721055"/>
            <a:ext cx="25664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3408688-940B-1447-9023-9CB55A09E7F2}"/>
              </a:ext>
            </a:extLst>
          </p:cNvPr>
          <p:cNvGrpSpPr/>
          <p:nvPr userDrawn="1"/>
        </p:nvGrpSpPr>
        <p:grpSpPr>
          <a:xfrm>
            <a:off x="7157174" y="2402382"/>
            <a:ext cx="1936835" cy="3967706"/>
            <a:chOff x="7073098" y="2338793"/>
            <a:chExt cx="1936835" cy="3967706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5329B8C-CB93-664F-B663-298ED1262574}"/>
                </a:ext>
              </a:extLst>
            </p:cNvPr>
            <p:cNvSpPr/>
            <p:nvPr userDrawn="1"/>
          </p:nvSpPr>
          <p:spPr>
            <a:xfrm>
              <a:off x="7073099" y="2338793"/>
              <a:ext cx="1933782" cy="3967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DBE7DDE-C993-D040-9A29-4C2A9056E380}"/>
                </a:ext>
              </a:extLst>
            </p:cNvPr>
            <p:cNvSpPr/>
            <p:nvPr userDrawn="1"/>
          </p:nvSpPr>
          <p:spPr>
            <a:xfrm>
              <a:off x="7122715" y="296723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EE767A5-35AF-F744-9F68-3EF81C92880B}"/>
                </a:ext>
              </a:extLst>
            </p:cNvPr>
            <p:cNvSpPr/>
            <p:nvPr userDrawn="1"/>
          </p:nvSpPr>
          <p:spPr>
            <a:xfrm>
              <a:off x="7135910" y="3516361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A63E02C-6CC9-5C44-A5DE-7FF75CE19AD2}"/>
                </a:ext>
              </a:extLst>
            </p:cNvPr>
            <p:cNvSpPr/>
            <p:nvPr userDrawn="1"/>
          </p:nvSpPr>
          <p:spPr>
            <a:xfrm>
              <a:off x="7119184" y="5768395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9213E79-6123-6544-962C-786941632083}"/>
                </a:ext>
              </a:extLst>
            </p:cNvPr>
            <p:cNvSpPr/>
            <p:nvPr userDrawn="1"/>
          </p:nvSpPr>
          <p:spPr>
            <a:xfrm>
              <a:off x="7135910" y="4055560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8695C2B-D0ED-5C46-8310-E10C063E92CE}"/>
                </a:ext>
              </a:extLst>
            </p:cNvPr>
            <p:cNvSpPr/>
            <p:nvPr userDrawn="1"/>
          </p:nvSpPr>
          <p:spPr>
            <a:xfrm>
              <a:off x="7119184" y="4650249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8FBF73D5-DF62-734D-BB78-43D37273E6F0}"/>
                </a:ext>
              </a:extLst>
            </p:cNvPr>
            <p:cNvSpPr/>
            <p:nvPr userDrawn="1"/>
          </p:nvSpPr>
          <p:spPr>
            <a:xfrm>
              <a:off x="7122715" y="520932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DE23EB9-4AD0-8C48-9304-B902A8E2FE32}"/>
                </a:ext>
              </a:extLst>
            </p:cNvPr>
            <p:cNvSpPr/>
            <p:nvPr userDrawn="1"/>
          </p:nvSpPr>
          <p:spPr>
            <a:xfrm>
              <a:off x="7073098" y="2356949"/>
              <a:ext cx="1936835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Client Findings 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2C5D3086-F0DA-BE46-A010-ED326C0F78CF}"/>
              </a:ext>
            </a:extLst>
          </p:cNvPr>
          <p:cNvGrpSpPr/>
          <p:nvPr userDrawn="1"/>
        </p:nvGrpSpPr>
        <p:grpSpPr>
          <a:xfrm>
            <a:off x="9555801" y="2420538"/>
            <a:ext cx="1933783" cy="2870529"/>
            <a:chOff x="9493129" y="2356949"/>
            <a:chExt cx="1933783" cy="2870529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21E6B94C-3C43-8047-8EB3-808A7EAF86C5}"/>
                </a:ext>
              </a:extLst>
            </p:cNvPr>
            <p:cNvSpPr/>
            <p:nvPr userDrawn="1"/>
          </p:nvSpPr>
          <p:spPr>
            <a:xfrm>
              <a:off x="9493130" y="2363920"/>
              <a:ext cx="1933782" cy="28635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85801EBF-C679-2F4D-A288-CEA43AF8E1F0}"/>
                </a:ext>
              </a:extLst>
            </p:cNvPr>
            <p:cNvSpPr/>
            <p:nvPr userDrawn="1"/>
          </p:nvSpPr>
          <p:spPr>
            <a:xfrm>
              <a:off x="9542746" y="2992366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ACEE3823-B6D5-B64E-AFA0-A44F07C30679}"/>
                </a:ext>
              </a:extLst>
            </p:cNvPr>
            <p:cNvSpPr/>
            <p:nvPr userDrawn="1"/>
          </p:nvSpPr>
          <p:spPr>
            <a:xfrm>
              <a:off x="9555941" y="3541488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A044C3B-F3D0-1B4F-ADB3-0E71E927C202}"/>
                </a:ext>
              </a:extLst>
            </p:cNvPr>
            <p:cNvSpPr/>
            <p:nvPr userDrawn="1"/>
          </p:nvSpPr>
          <p:spPr>
            <a:xfrm>
              <a:off x="9555941" y="4080687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702349E-DD7E-EC4E-8A09-1DB6CFC4103A}"/>
                </a:ext>
              </a:extLst>
            </p:cNvPr>
            <p:cNvSpPr/>
            <p:nvPr userDrawn="1"/>
          </p:nvSpPr>
          <p:spPr>
            <a:xfrm>
              <a:off x="9555116" y="4667092"/>
              <a:ext cx="1841612" cy="45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C3AF5F1-1878-FB4A-9B2F-E93BBC6F0096}"/>
                </a:ext>
              </a:extLst>
            </p:cNvPr>
            <p:cNvSpPr/>
            <p:nvPr userDrawn="1"/>
          </p:nvSpPr>
          <p:spPr>
            <a:xfrm>
              <a:off x="9493129" y="2356949"/>
              <a:ext cx="1933782" cy="483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Top 4 Findings</a:t>
              </a:r>
            </a:p>
          </p:txBody>
        </p:sp>
      </p:grp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92316" y="5377716"/>
            <a:ext cx="1841612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42808" y="3130281"/>
            <a:ext cx="180206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42808" y="3668768"/>
            <a:ext cx="178956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39191" y="4187023"/>
            <a:ext cx="1793179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19987" y="4805066"/>
            <a:ext cx="181238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5" name="Text Placeholder 50">
            <a:extLst>
              <a:ext uri="{FF2B5EF4-FFF2-40B4-BE49-F238E27FC236}">
                <a16:creationId xmlns:a16="http://schemas.microsoft.com/office/drawing/2014/main" id="{C8734911-F2BF-F442-86B8-0C88E76A011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633986" y="3160518"/>
            <a:ext cx="1751706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6" name="Text Placeholder 50">
            <a:extLst>
              <a:ext uri="{FF2B5EF4-FFF2-40B4-BE49-F238E27FC236}">
                <a16:creationId xmlns:a16="http://schemas.microsoft.com/office/drawing/2014/main" id="{4C2C3924-405B-884C-9A2B-99F8B643C69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622065" y="3705317"/>
            <a:ext cx="183383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7" name="Text Placeholder 50">
            <a:extLst>
              <a:ext uri="{FF2B5EF4-FFF2-40B4-BE49-F238E27FC236}">
                <a16:creationId xmlns:a16="http://schemas.microsoft.com/office/drawing/2014/main" id="{7F0E78D7-26D3-5D4E-A44F-5B9ED2D1F1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605419" y="4265043"/>
            <a:ext cx="17802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8" name="Text Placeholder 50">
            <a:extLst>
              <a:ext uri="{FF2B5EF4-FFF2-40B4-BE49-F238E27FC236}">
                <a16:creationId xmlns:a16="http://schemas.microsoft.com/office/drawing/2014/main" id="{FB7E8CA8-EAC0-914C-98D7-22E880CBBA2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33987" y="4831310"/>
            <a:ext cx="1751706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9" name="Text Placeholder 50">
            <a:extLst>
              <a:ext uri="{FF2B5EF4-FFF2-40B4-BE49-F238E27FC236}">
                <a16:creationId xmlns:a16="http://schemas.microsoft.com/office/drawing/2014/main" id="{A3B304DB-8FFF-C64E-A23F-86594E5346E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90758" y="5930057"/>
            <a:ext cx="184161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73006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6E87A4-6046-1948-8C1D-E37AF7CB7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281E2-CEB6-2348-883A-884A9EE5D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7698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Case 2 -Nurses' Note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0" y="-26199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2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10806195"/>
              </p:ext>
            </p:extLst>
          </p:nvPr>
        </p:nvGraphicFramePr>
        <p:xfrm>
          <a:off x="6940094" y="2704135"/>
          <a:ext cx="511768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61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6818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92958">
                <a:tc>
                  <a:txBody>
                    <a:bodyPr/>
                    <a:lstStyle/>
                    <a:p>
                      <a:r>
                        <a:rPr lang="en-US" sz="1100" dirty="0"/>
                        <a:t>Client Findings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Pneumonia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UTI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Influenza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341302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66977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872401" y="2359309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6943882" y="3125928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6940094" y="3837522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6940094" y="3464231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6953289" y="4202316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72148" y="4609566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14:cNvPr>
              <p14:cNvContentPartPr/>
              <p14:nvPr userDrawn="1"/>
            </p14:nvContentPartPr>
            <p14:xfrm>
              <a:off x="161400" y="2704135"/>
              <a:ext cx="207360" cy="1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00" y="2686495"/>
                <a:ext cx="24300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14:cNvPr>
              <p14:cNvContentPartPr/>
              <p14:nvPr userDrawn="1"/>
            </p14:nvContentPartPr>
            <p14:xfrm>
              <a:off x="145920" y="2669575"/>
              <a:ext cx="694800" cy="1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920" y="2651935"/>
                <a:ext cx="7304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14:cNvPr>
              <p14:cNvContentPartPr/>
              <p14:nvPr userDrawn="1"/>
            </p14:nvContentPartPr>
            <p14:xfrm>
              <a:off x="2939160" y="2244775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21160" y="222713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45504B08-FDE0-274B-8448-8F6A5ED725D0}"/>
              </a:ext>
            </a:extLst>
          </p:cNvPr>
          <p:cNvSpPr/>
          <p:nvPr userDrawn="1"/>
        </p:nvSpPr>
        <p:spPr>
          <a:xfrm>
            <a:off x="1731979" y="2290538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5A717D-656E-C54B-93C9-CC53A549562F}"/>
              </a:ext>
            </a:extLst>
          </p:cNvPr>
          <p:cNvSpPr txBox="1"/>
          <p:nvPr userDrawn="1"/>
        </p:nvSpPr>
        <p:spPr>
          <a:xfrm>
            <a:off x="1719013" y="2264813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7C2898-81EB-FA4B-B8D4-EB70B5D39AA2}"/>
              </a:ext>
            </a:extLst>
          </p:cNvPr>
          <p:cNvSpPr txBox="1"/>
          <p:nvPr userDrawn="1"/>
        </p:nvSpPr>
        <p:spPr>
          <a:xfrm>
            <a:off x="2739279" y="2344849"/>
            <a:ext cx="956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 </a:t>
            </a:r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809F011E-EAC0-A042-9D8C-E09D2D34FDCF}"/>
              </a:ext>
            </a:extLst>
          </p:cNvPr>
          <p:cNvSpPr/>
          <p:nvPr userDrawn="1"/>
        </p:nvSpPr>
        <p:spPr>
          <a:xfrm>
            <a:off x="2728493" y="2293030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FAA5C2-91D3-6F4B-958C-968FAA0B2D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1110282"/>
            <a:ext cx="5527675" cy="10233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CA2B20E-D68A-E246-B853-8AFECEA6A1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1232" y="1044524"/>
            <a:ext cx="5117690" cy="11255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9" name="Google Shape;118;p16">
            <a:extLst>
              <a:ext uri="{FF2B5EF4-FFF2-40B4-BE49-F238E27FC236}">
                <a16:creationId xmlns:a16="http://schemas.microsoft.com/office/drawing/2014/main" id="{C9D17E24-590A-6A46-9B77-184DA2B0B2A0}"/>
              </a:ext>
            </a:extLst>
          </p:cNvPr>
          <p:cNvSpPr txBox="1">
            <a:spLocks/>
          </p:cNvSpPr>
          <p:nvPr userDrawn="1"/>
        </p:nvSpPr>
        <p:spPr>
          <a:xfrm flipH="1">
            <a:off x="7124548" y="4972980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3436D97-E39F-2A48-A864-50CD646515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72300" y="4973638"/>
            <a:ext cx="1944688" cy="3397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CFDE59-D996-F144-B9B8-F6EC30B4FE02}"/>
              </a:ext>
            </a:extLst>
          </p:cNvPr>
          <p:cNvSpPr/>
          <p:nvPr userDrawn="1"/>
        </p:nvSpPr>
        <p:spPr>
          <a:xfrm>
            <a:off x="9362076" y="320302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FB78D55-C8CE-E44C-B3A6-1A9D618979E0}"/>
              </a:ext>
            </a:extLst>
          </p:cNvPr>
          <p:cNvSpPr/>
          <p:nvPr userDrawn="1"/>
        </p:nvSpPr>
        <p:spPr>
          <a:xfrm>
            <a:off x="10299968" y="320269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A8B4E7-F876-CC4E-B37C-AF8C232C12F1}"/>
              </a:ext>
            </a:extLst>
          </p:cNvPr>
          <p:cNvSpPr/>
          <p:nvPr userDrawn="1"/>
        </p:nvSpPr>
        <p:spPr>
          <a:xfrm>
            <a:off x="9362076" y="399522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3A04557-7DA2-614E-929F-752B75FD3A75}"/>
              </a:ext>
            </a:extLst>
          </p:cNvPr>
          <p:cNvSpPr/>
          <p:nvPr userDrawn="1"/>
        </p:nvSpPr>
        <p:spPr>
          <a:xfrm>
            <a:off x="9362076" y="357880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DE7F80D-BC57-7442-B3FB-7DCD34A0576F}"/>
              </a:ext>
            </a:extLst>
          </p:cNvPr>
          <p:cNvSpPr/>
          <p:nvPr userDrawn="1"/>
        </p:nvSpPr>
        <p:spPr>
          <a:xfrm>
            <a:off x="10299968" y="432748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88F75CB-A0B3-5646-92E7-768994BBA53F}"/>
              </a:ext>
            </a:extLst>
          </p:cNvPr>
          <p:cNvSpPr/>
          <p:nvPr userDrawn="1"/>
        </p:nvSpPr>
        <p:spPr>
          <a:xfrm>
            <a:off x="10299970" y="395287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93ADCEB-0BDA-9140-A9A4-230EFE4715FA}"/>
              </a:ext>
            </a:extLst>
          </p:cNvPr>
          <p:cNvSpPr/>
          <p:nvPr userDrawn="1"/>
        </p:nvSpPr>
        <p:spPr>
          <a:xfrm>
            <a:off x="10299969" y="357555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D4055A6-4D88-D045-A897-BB0DEF4FAA09}"/>
              </a:ext>
            </a:extLst>
          </p:cNvPr>
          <p:cNvSpPr/>
          <p:nvPr userDrawn="1"/>
        </p:nvSpPr>
        <p:spPr>
          <a:xfrm>
            <a:off x="9362076" y="437511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C26EF30-533D-DC47-8094-4708C49F581A}"/>
              </a:ext>
            </a:extLst>
          </p:cNvPr>
          <p:cNvSpPr/>
          <p:nvPr userDrawn="1"/>
        </p:nvSpPr>
        <p:spPr>
          <a:xfrm>
            <a:off x="11424720" y="468686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132C73E-6059-0A4F-8A2E-63EB06306D0F}"/>
              </a:ext>
            </a:extLst>
          </p:cNvPr>
          <p:cNvSpPr/>
          <p:nvPr userDrawn="1"/>
        </p:nvSpPr>
        <p:spPr>
          <a:xfrm>
            <a:off x="11429637" y="434936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581BCF3-D535-534C-8D54-9FFA65BD904F}"/>
              </a:ext>
            </a:extLst>
          </p:cNvPr>
          <p:cNvSpPr/>
          <p:nvPr userDrawn="1"/>
        </p:nvSpPr>
        <p:spPr>
          <a:xfrm>
            <a:off x="11429636" y="397657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E80DF38-4648-E84D-8657-2F452C0AE168}"/>
              </a:ext>
            </a:extLst>
          </p:cNvPr>
          <p:cNvSpPr/>
          <p:nvPr userDrawn="1"/>
        </p:nvSpPr>
        <p:spPr>
          <a:xfrm>
            <a:off x="11424721" y="357836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AFE411E-0728-6A4C-99BC-88FB637D6BF5}"/>
              </a:ext>
            </a:extLst>
          </p:cNvPr>
          <p:cNvSpPr/>
          <p:nvPr userDrawn="1"/>
        </p:nvSpPr>
        <p:spPr>
          <a:xfrm>
            <a:off x="11424721" y="3240270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C6BA3A8-0FD6-F445-ABC8-61AA0D5E3F0A}"/>
              </a:ext>
            </a:extLst>
          </p:cNvPr>
          <p:cNvSpPr/>
          <p:nvPr userDrawn="1"/>
        </p:nvSpPr>
        <p:spPr>
          <a:xfrm>
            <a:off x="10302483" y="470480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385D94B-B9E5-6F45-AFA5-D594791F2128}"/>
              </a:ext>
            </a:extLst>
          </p:cNvPr>
          <p:cNvSpPr/>
          <p:nvPr userDrawn="1"/>
        </p:nvSpPr>
        <p:spPr>
          <a:xfrm>
            <a:off x="10302483" y="509036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DABCA4D-DF56-044C-A1E3-D0AC88FC651C}"/>
              </a:ext>
            </a:extLst>
          </p:cNvPr>
          <p:cNvSpPr/>
          <p:nvPr userDrawn="1"/>
        </p:nvSpPr>
        <p:spPr>
          <a:xfrm>
            <a:off x="9359759" y="4705103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43BEFB4-1C3C-E846-8681-833C564BC992}"/>
              </a:ext>
            </a:extLst>
          </p:cNvPr>
          <p:cNvSpPr/>
          <p:nvPr userDrawn="1"/>
        </p:nvSpPr>
        <p:spPr>
          <a:xfrm>
            <a:off x="9362076" y="509036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38B23C1-D7C1-6747-96AC-BE177BD0AC76}"/>
              </a:ext>
            </a:extLst>
          </p:cNvPr>
          <p:cNvSpPr/>
          <p:nvPr userDrawn="1"/>
        </p:nvSpPr>
        <p:spPr>
          <a:xfrm>
            <a:off x="11429639" y="509036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4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Case 2 of 6- Vital Sig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017" y="2272713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2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859767" y="1135417"/>
            <a:ext cx="5021603" cy="11233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917759" y="2650854"/>
              <a:ext cx="911527" cy="76849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752" y="2632899"/>
                <a:ext cx="947181" cy="112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6080" y="2618455"/>
                <a:ext cx="34704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14:cNvPr>
              <p14:cNvContentPartPr/>
              <p14:nvPr userDrawn="1"/>
            </p14:nvContentPartPr>
            <p14:xfrm>
              <a:off x="1016824" y="2605520"/>
              <a:ext cx="322560" cy="45719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8184" y="2596812"/>
                <a:ext cx="340200" cy="6349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56720" y="1216975"/>
                <a:ext cx="3888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14:cNvPr>
              <p14:cNvContentPartPr/>
              <p14:nvPr userDrawn="1"/>
            </p14:nvContentPartPr>
            <p14:xfrm>
              <a:off x="907320" y="2624935"/>
              <a:ext cx="858600" cy="64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9680" y="2606935"/>
                <a:ext cx="89424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14:cNvPr>
              <p14:cNvContentPartPr/>
              <p14:nvPr userDrawn="1"/>
            </p14:nvContentPartPr>
            <p14:xfrm>
              <a:off x="1250040" y="2643655"/>
              <a:ext cx="305280" cy="40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2400" y="2625655"/>
                <a:ext cx="34092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444800" y="2650855"/>
                <a:ext cx="150480" cy="4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5F8CC20-4268-F843-8294-5080A8565ADB}"/>
              </a:ext>
            </a:extLst>
          </p:cNvPr>
          <p:cNvGrpSpPr/>
          <p:nvPr/>
        </p:nvGrpSpPr>
        <p:grpSpPr>
          <a:xfrm>
            <a:off x="1473240" y="2593255"/>
            <a:ext cx="318600" cy="120600"/>
            <a:chOff x="1473240" y="2593255"/>
            <a:chExt cx="318600" cy="12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14:cNvPr>
                <p14:cNvContentPartPr/>
                <p14:nvPr userDrawn="1"/>
              </p14:nvContentPartPr>
              <p14:xfrm>
                <a:off x="1581240" y="2694775"/>
                <a:ext cx="201240" cy="19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563240" y="2676775"/>
                  <a:ext cx="2368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14:cNvPr>
                <p14:cNvContentPartPr/>
                <p14:nvPr userDrawn="1"/>
              </p14:nvContentPartPr>
              <p14:xfrm>
                <a:off x="1634160" y="2593255"/>
                <a:ext cx="157680" cy="11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616520" y="2575255"/>
                  <a:ext cx="193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14:cNvPr>
                <p14:cNvContentPartPr/>
                <p14:nvPr userDrawn="1"/>
              </p14:nvContentPartPr>
              <p14:xfrm>
                <a:off x="1473240" y="2631055"/>
                <a:ext cx="311400" cy="44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455240" y="2613415"/>
                  <a:ext cx="347040" cy="79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65" y="1179151"/>
            <a:ext cx="5761728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119" name="Table 6">
            <a:extLst>
              <a:ext uri="{FF2B5EF4-FFF2-40B4-BE49-F238E27FC236}">
                <a16:creationId xmlns:a16="http://schemas.microsoft.com/office/drawing/2014/main" id="{A4F7F337-2994-6448-8BFF-24DFB71D220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89328192"/>
              </p:ext>
            </p:extLst>
          </p:nvPr>
        </p:nvGraphicFramePr>
        <p:xfrm>
          <a:off x="6880605" y="2563520"/>
          <a:ext cx="511768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61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6818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92958">
                <a:tc>
                  <a:txBody>
                    <a:bodyPr/>
                    <a:lstStyle/>
                    <a:p>
                      <a:r>
                        <a:rPr lang="en-US" sz="1100" dirty="0"/>
                        <a:t>Client Findings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Pneumonia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UTI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Influenza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341302"/>
                  </a:ext>
                </a:extLst>
              </a:tr>
            </a:tbl>
          </a:graphicData>
        </a:graphic>
      </p:graphicFrame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58373" y="3013560"/>
            <a:ext cx="1894602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28892" y="3405819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36724" y="3790787"/>
            <a:ext cx="1954428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17978" y="4172955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17598" y="4545354"/>
            <a:ext cx="1973174" cy="3116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1B29D314-1D80-5840-95B0-8D3AE2CAD46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36724" y="4856408"/>
            <a:ext cx="1954048" cy="3053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41773FE-3FCA-5A4A-BC43-9F833DF4A77D}"/>
              </a:ext>
            </a:extLst>
          </p:cNvPr>
          <p:cNvSpPr/>
          <p:nvPr userDrawn="1"/>
        </p:nvSpPr>
        <p:spPr>
          <a:xfrm>
            <a:off x="9420698" y="308579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C63FE3F-EAB1-504E-B91F-7A40A49E6459}"/>
              </a:ext>
            </a:extLst>
          </p:cNvPr>
          <p:cNvSpPr/>
          <p:nvPr userDrawn="1"/>
        </p:nvSpPr>
        <p:spPr>
          <a:xfrm>
            <a:off x="10358590" y="308546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FABFF29-2039-924B-B73B-1A98A2D4643C}"/>
              </a:ext>
            </a:extLst>
          </p:cNvPr>
          <p:cNvSpPr/>
          <p:nvPr userDrawn="1"/>
        </p:nvSpPr>
        <p:spPr>
          <a:xfrm>
            <a:off x="9420698" y="387799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9DB110F-397B-9249-BA55-A716B656A64D}"/>
              </a:ext>
            </a:extLst>
          </p:cNvPr>
          <p:cNvSpPr/>
          <p:nvPr userDrawn="1"/>
        </p:nvSpPr>
        <p:spPr>
          <a:xfrm>
            <a:off x="9420698" y="346157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5CCBBB5-ED56-4F46-97A5-400AAD84FBBE}"/>
              </a:ext>
            </a:extLst>
          </p:cNvPr>
          <p:cNvSpPr/>
          <p:nvPr userDrawn="1"/>
        </p:nvSpPr>
        <p:spPr>
          <a:xfrm>
            <a:off x="10358590" y="421025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EDA72FC-CD57-BE41-B1E4-6FECC3B56D80}"/>
              </a:ext>
            </a:extLst>
          </p:cNvPr>
          <p:cNvSpPr/>
          <p:nvPr userDrawn="1"/>
        </p:nvSpPr>
        <p:spPr>
          <a:xfrm>
            <a:off x="10358592" y="383564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D3EFB74-5145-C948-9900-CECD602796F8}"/>
              </a:ext>
            </a:extLst>
          </p:cNvPr>
          <p:cNvSpPr/>
          <p:nvPr userDrawn="1"/>
        </p:nvSpPr>
        <p:spPr>
          <a:xfrm>
            <a:off x="10358591" y="345832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97CC4BA-AC39-AF49-BC52-973FD544FDAA}"/>
              </a:ext>
            </a:extLst>
          </p:cNvPr>
          <p:cNvSpPr/>
          <p:nvPr userDrawn="1"/>
        </p:nvSpPr>
        <p:spPr>
          <a:xfrm>
            <a:off x="9420698" y="425788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4F84AE7-3D60-BE46-B26C-D93504808563}"/>
              </a:ext>
            </a:extLst>
          </p:cNvPr>
          <p:cNvSpPr/>
          <p:nvPr userDrawn="1"/>
        </p:nvSpPr>
        <p:spPr>
          <a:xfrm>
            <a:off x="11483342" y="45696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A386733-439D-5A44-B1A4-B10739F8F87B}"/>
              </a:ext>
            </a:extLst>
          </p:cNvPr>
          <p:cNvSpPr/>
          <p:nvPr userDrawn="1"/>
        </p:nvSpPr>
        <p:spPr>
          <a:xfrm>
            <a:off x="11488259" y="423213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E5B737E-6FA7-044D-B170-9E2135592C9C}"/>
              </a:ext>
            </a:extLst>
          </p:cNvPr>
          <p:cNvSpPr/>
          <p:nvPr userDrawn="1"/>
        </p:nvSpPr>
        <p:spPr>
          <a:xfrm>
            <a:off x="11488258" y="385934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1C0031D-ADF5-4C48-9AEB-6B22145DD666}"/>
              </a:ext>
            </a:extLst>
          </p:cNvPr>
          <p:cNvSpPr/>
          <p:nvPr userDrawn="1"/>
        </p:nvSpPr>
        <p:spPr>
          <a:xfrm>
            <a:off x="11483343" y="346113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2AEB6E4-CD92-5142-9048-649A9F1A4989}"/>
              </a:ext>
            </a:extLst>
          </p:cNvPr>
          <p:cNvSpPr/>
          <p:nvPr userDrawn="1"/>
        </p:nvSpPr>
        <p:spPr>
          <a:xfrm>
            <a:off x="11483343" y="3123040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4453939-0A9C-D445-B7A0-517E0130CC71}"/>
              </a:ext>
            </a:extLst>
          </p:cNvPr>
          <p:cNvSpPr/>
          <p:nvPr userDrawn="1"/>
        </p:nvSpPr>
        <p:spPr>
          <a:xfrm>
            <a:off x="10361105" y="458757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6B7D6C9-66A8-3E4F-AAC1-A89393654910}"/>
              </a:ext>
            </a:extLst>
          </p:cNvPr>
          <p:cNvSpPr/>
          <p:nvPr userDrawn="1"/>
        </p:nvSpPr>
        <p:spPr>
          <a:xfrm>
            <a:off x="9418381" y="4587873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D38854D-1F50-E24D-BF2C-8EAE33C231C0}"/>
              </a:ext>
            </a:extLst>
          </p:cNvPr>
          <p:cNvSpPr/>
          <p:nvPr userDrawn="1"/>
        </p:nvSpPr>
        <p:spPr>
          <a:xfrm>
            <a:off x="9420698" y="49731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4A47EB97-07F7-1249-A9F1-8E4F19D818F6}"/>
              </a:ext>
            </a:extLst>
          </p:cNvPr>
          <p:cNvSpPr/>
          <p:nvPr userDrawn="1"/>
        </p:nvSpPr>
        <p:spPr>
          <a:xfrm>
            <a:off x="11488261" y="49731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D7EA7E8-6385-BF40-BEC1-E3BDB63AC10D}"/>
              </a:ext>
            </a:extLst>
          </p:cNvPr>
          <p:cNvSpPr/>
          <p:nvPr userDrawn="1"/>
        </p:nvSpPr>
        <p:spPr>
          <a:xfrm>
            <a:off x="10396275" y="493926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90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Laboratory sig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2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333669" y="794163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052115" y="1068005"/>
            <a:ext cx="5021603" cy="10459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00" y="1143795"/>
            <a:ext cx="5291427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14:cNvPr>
              <p14:cNvContentPartPr/>
              <p14:nvPr userDrawn="1"/>
            </p14:nvContentPartPr>
            <p14:xfrm>
              <a:off x="1900200" y="2677855"/>
              <a:ext cx="702000" cy="45719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82200" y="2659855"/>
                <a:ext cx="737640" cy="813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2000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1865646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48006" y="2665412"/>
                <a:ext cx="795234" cy="93491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1" name="Table 6">
            <a:extLst>
              <a:ext uri="{FF2B5EF4-FFF2-40B4-BE49-F238E27FC236}">
                <a16:creationId xmlns:a16="http://schemas.microsoft.com/office/drawing/2014/main" id="{7E3505DD-9429-A443-81BA-1151E6F9B72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43892329"/>
              </p:ext>
            </p:extLst>
          </p:nvPr>
        </p:nvGraphicFramePr>
        <p:xfrm>
          <a:off x="6866968" y="2568713"/>
          <a:ext cx="511768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61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6818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295340">
                <a:tc>
                  <a:txBody>
                    <a:bodyPr/>
                    <a:lstStyle/>
                    <a:p>
                      <a:r>
                        <a:rPr lang="en-US" sz="1100" dirty="0"/>
                        <a:t>Client Findings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Pneumonia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UTI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Influenza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341302"/>
                  </a:ext>
                </a:extLst>
              </a:tr>
            </a:tbl>
          </a:graphicData>
        </a:graphic>
      </p:graphicFrame>
      <p:sp>
        <p:nvSpPr>
          <p:cNvPr id="72" name="Text Placeholder 50">
            <a:extLst>
              <a:ext uri="{FF2B5EF4-FFF2-40B4-BE49-F238E27FC236}">
                <a16:creationId xmlns:a16="http://schemas.microsoft.com/office/drawing/2014/main" id="{C456E8C8-CAE7-694E-9E2A-8F3A6F1D228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26734" y="3056281"/>
            <a:ext cx="1894602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6A63169A-F3E5-9545-BBB1-DDFC369C31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31747" y="3451654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6" name="Text Placeholder 50">
            <a:extLst>
              <a:ext uri="{FF2B5EF4-FFF2-40B4-BE49-F238E27FC236}">
                <a16:creationId xmlns:a16="http://schemas.microsoft.com/office/drawing/2014/main" id="{C721F986-5BD7-5048-9FF4-2E2A3CABB1A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941120" y="3814357"/>
            <a:ext cx="1954428" cy="214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7" name="Text Placeholder 50">
            <a:extLst>
              <a:ext uri="{FF2B5EF4-FFF2-40B4-BE49-F238E27FC236}">
                <a16:creationId xmlns:a16="http://schemas.microsoft.com/office/drawing/2014/main" id="{0410E0E8-F7B6-6540-B656-CDE72ACDB1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08035" y="4198315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8" name="Text Placeholder 50">
            <a:extLst>
              <a:ext uri="{FF2B5EF4-FFF2-40B4-BE49-F238E27FC236}">
                <a16:creationId xmlns:a16="http://schemas.microsoft.com/office/drawing/2014/main" id="{E5FDDDDA-F5A1-6245-9DBD-86EBD94A52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03762" y="4541676"/>
            <a:ext cx="1973174" cy="3116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9" name="Text Placeholder 9">
            <a:extLst>
              <a:ext uri="{FF2B5EF4-FFF2-40B4-BE49-F238E27FC236}">
                <a16:creationId xmlns:a16="http://schemas.microsoft.com/office/drawing/2014/main" id="{973A7F71-82EA-6E4C-99E7-735B896361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26740" y="4902874"/>
            <a:ext cx="1954048" cy="3053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00E5FE8-F06C-7E46-9E0C-D751E513A352}"/>
              </a:ext>
            </a:extLst>
          </p:cNvPr>
          <p:cNvSpPr/>
          <p:nvPr userDrawn="1"/>
        </p:nvSpPr>
        <p:spPr>
          <a:xfrm>
            <a:off x="9420698" y="308579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E227EAA-FCE9-0944-982A-8C800C2C61B9}"/>
              </a:ext>
            </a:extLst>
          </p:cNvPr>
          <p:cNvSpPr/>
          <p:nvPr userDrawn="1"/>
        </p:nvSpPr>
        <p:spPr>
          <a:xfrm>
            <a:off x="10358590" y="308546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19D0584-7E66-A54A-9D55-23511E6C93AE}"/>
              </a:ext>
            </a:extLst>
          </p:cNvPr>
          <p:cNvSpPr/>
          <p:nvPr userDrawn="1"/>
        </p:nvSpPr>
        <p:spPr>
          <a:xfrm>
            <a:off x="9420698" y="387799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4CD7BBD-154C-954E-8312-69B35E0B84F8}"/>
              </a:ext>
            </a:extLst>
          </p:cNvPr>
          <p:cNvSpPr/>
          <p:nvPr userDrawn="1"/>
        </p:nvSpPr>
        <p:spPr>
          <a:xfrm>
            <a:off x="9420698" y="346157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25F67DB-37D2-7B4B-A25F-1A994A200F7C}"/>
              </a:ext>
            </a:extLst>
          </p:cNvPr>
          <p:cNvSpPr/>
          <p:nvPr userDrawn="1"/>
        </p:nvSpPr>
        <p:spPr>
          <a:xfrm>
            <a:off x="10358590" y="421025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AD50C0D-5342-9B43-9ED3-CD9FE3ED7DA4}"/>
              </a:ext>
            </a:extLst>
          </p:cNvPr>
          <p:cNvSpPr/>
          <p:nvPr userDrawn="1"/>
        </p:nvSpPr>
        <p:spPr>
          <a:xfrm>
            <a:off x="10358592" y="383564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997BEF0-F330-4B42-B37A-87351C2EC83D}"/>
              </a:ext>
            </a:extLst>
          </p:cNvPr>
          <p:cNvSpPr/>
          <p:nvPr userDrawn="1"/>
        </p:nvSpPr>
        <p:spPr>
          <a:xfrm>
            <a:off x="10358591" y="345832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5A2CDB2-B21E-BC4E-BD67-5A113AEE06C2}"/>
              </a:ext>
            </a:extLst>
          </p:cNvPr>
          <p:cNvSpPr/>
          <p:nvPr userDrawn="1"/>
        </p:nvSpPr>
        <p:spPr>
          <a:xfrm>
            <a:off x="9420698" y="425788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45572EE-AB44-804E-B191-2C870C1E8E11}"/>
              </a:ext>
            </a:extLst>
          </p:cNvPr>
          <p:cNvSpPr/>
          <p:nvPr userDrawn="1"/>
        </p:nvSpPr>
        <p:spPr>
          <a:xfrm>
            <a:off x="11483342" y="45696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1A62980-452E-A54C-A331-B1A7C52B6EAC}"/>
              </a:ext>
            </a:extLst>
          </p:cNvPr>
          <p:cNvSpPr/>
          <p:nvPr userDrawn="1"/>
        </p:nvSpPr>
        <p:spPr>
          <a:xfrm>
            <a:off x="11488259" y="423213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3104EA6-CE80-0847-8B37-D345F15F2E49}"/>
              </a:ext>
            </a:extLst>
          </p:cNvPr>
          <p:cNvSpPr/>
          <p:nvPr userDrawn="1"/>
        </p:nvSpPr>
        <p:spPr>
          <a:xfrm>
            <a:off x="11488258" y="3859349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5C62364-1EB4-7949-94D2-EDC6839E12C8}"/>
              </a:ext>
            </a:extLst>
          </p:cNvPr>
          <p:cNvSpPr/>
          <p:nvPr userDrawn="1"/>
        </p:nvSpPr>
        <p:spPr>
          <a:xfrm>
            <a:off x="11483343" y="346113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5D82BF7-91E5-7F4B-B12B-4001ECD07911}"/>
              </a:ext>
            </a:extLst>
          </p:cNvPr>
          <p:cNvSpPr/>
          <p:nvPr userDrawn="1"/>
        </p:nvSpPr>
        <p:spPr>
          <a:xfrm>
            <a:off x="11483343" y="3123040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E737724-8425-7649-82E7-8D219B52C3C2}"/>
              </a:ext>
            </a:extLst>
          </p:cNvPr>
          <p:cNvSpPr/>
          <p:nvPr userDrawn="1"/>
        </p:nvSpPr>
        <p:spPr>
          <a:xfrm>
            <a:off x="10361105" y="458757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6B2BF7D-4324-2E4D-9E0F-5BDCB788FD94}"/>
              </a:ext>
            </a:extLst>
          </p:cNvPr>
          <p:cNvSpPr/>
          <p:nvPr userDrawn="1"/>
        </p:nvSpPr>
        <p:spPr>
          <a:xfrm>
            <a:off x="9418381" y="4587873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B59B1AB-CD6A-2F43-8A5B-BC7F25E2DDE8}"/>
              </a:ext>
            </a:extLst>
          </p:cNvPr>
          <p:cNvSpPr/>
          <p:nvPr userDrawn="1"/>
        </p:nvSpPr>
        <p:spPr>
          <a:xfrm>
            <a:off x="9420698" y="49731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3DAD3B9-F100-ED44-92C4-2A3BA873E955}"/>
              </a:ext>
            </a:extLst>
          </p:cNvPr>
          <p:cNvSpPr/>
          <p:nvPr userDrawn="1"/>
        </p:nvSpPr>
        <p:spPr>
          <a:xfrm>
            <a:off x="11488261" y="49731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1F5B0FC-CC8F-9A47-987D-47B9C41F458E}"/>
              </a:ext>
            </a:extLst>
          </p:cNvPr>
          <p:cNvSpPr/>
          <p:nvPr userDrawn="1"/>
        </p:nvSpPr>
        <p:spPr>
          <a:xfrm>
            <a:off x="10396275" y="493926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51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2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468836" y="794949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20117" y="1234975"/>
            <a:ext cx="5021603" cy="1303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00" y="1143795"/>
            <a:ext cx="5761728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1964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2733148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15148" y="2665051"/>
                <a:ext cx="795234" cy="934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14:cNvPr>
              <p14:cNvContentPartPr/>
              <p14:nvPr userDrawn="1"/>
            </p14:nvContentPartPr>
            <p14:xfrm>
              <a:off x="2835120" y="2681455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7120" y="266345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14:cNvPr>
              <p14:cNvContentPartPr/>
              <p14:nvPr userDrawn="1"/>
            </p14:nvContentPartPr>
            <p14:xfrm>
              <a:off x="2722800" y="2591095"/>
              <a:ext cx="740160" cy="97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04800" y="2573095"/>
                <a:ext cx="77580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14:cNvPr>
              <p14:cNvContentPartPr/>
              <p14:nvPr userDrawn="1"/>
            </p14:nvContentPartPr>
            <p14:xfrm>
              <a:off x="2754480" y="2647255"/>
              <a:ext cx="318960" cy="18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36840" y="2629615"/>
                <a:ext cx="35460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14:cNvPr>
              <p14:cNvContentPartPr/>
              <p14:nvPr userDrawn="1"/>
            </p14:nvContentPartPr>
            <p14:xfrm>
              <a:off x="2890920" y="2704495"/>
              <a:ext cx="711720" cy="165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73280" y="2686855"/>
                <a:ext cx="747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14:cNvPr>
              <p14:cNvContentPartPr/>
              <p14:nvPr userDrawn="1"/>
            </p14:nvContentPartPr>
            <p14:xfrm>
              <a:off x="2692560" y="2626735"/>
              <a:ext cx="196560" cy="72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74560" y="2608735"/>
                <a:ext cx="232200" cy="10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98831F39-7B66-B64A-A5D8-EFEA21F1B19F}"/>
              </a:ext>
            </a:extLst>
          </p:cNvPr>
          <p:cNvGrpSpPr/>
          <p:nvPr/>
        </p:nvGrpSpPr>
        <p:grpSpPr>
          <a:xfrm>
            <a:off x="2710560" y="2636455"/>
            <a:ext cx="276480" cy="71640"/>
            <a:chOff x="2710560" y="2636455"/>
            <a:chExt cx="276480" cy="7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14:cNvPr>
                <p14:cNvContentPartPr/>
                <p14:nvPr userDrawn="1"/>
              </p14:nvContentPartPr>
              <p14:xfrm>
                <a:off x="2785440" y="2648335"/>
                <a:ext cx="138600" cy="59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67440" y="2630335"/>
                  <a:ext cx="174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14:cNvPr>
                <p14:cNvContentPartPr/>
                <p14:nvPr userDrawn="1"/>
              </p14:nvContentPartPr>
              <p14:xfrm>
                <a:off x="2849880" y="2636455"/>
                <a:ext cx="137160" cy="35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32240" y="2618455"/>
                  <a:ext cx="1728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14:cNvPr>
                <p14:cNvContentPartPr/>
                <p14:nvPr userDrawn="1"/>
              </p14:nvContentPartPr>
              <p14:xfrm>
                <a:off x="2710560" y="2674975"/>
                <a:ext cx="141480" cy="27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92920" y="2656975"/>
                  <a:ext cx="177120" cy="6300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0661FB-B1B5-BD42-B6E1-D108D2A10AAD}"/>
              </a:ext>
            </a:extLst>
          </p:cNvPr>
          <p:cNvCxnSpPr/>
          <p:nvPr userDrawn="1"/>
        </p:nvCxnSpPr>
        <p:spPr>
          <a:xfrm>
            <a:off x="124088" y="2721055"/>
            <a:ext cx="25664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3" name="Table 6">
            <a:extLst>
              <a:ext uri="{FF2B5EF4-FFF2-40B4-BE49-F238E27FC236}">
                <a16:creationId xmlns:a16="http://schemas.microsoft.com/office/drawing/2014/main" id="{274A1E1D-8FFA-8247-A211-EC760C3D144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54267237"/>
              </p:ext>
            </p:extLst>
          </p:nvPr>
        </p:nvGraphicFramePr>
        <p:xfrm>
          <a:off x="6880605" y="2694900"/>
          <a:ext cx="511768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61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6818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295340">
                <a:tc>
                  <a:txBody>
                    <a:bodyPr/>
                    <a:lstStyle/>
                    <a:p>
                      <a:r>
                        <a:rPr lang="en-US" sz="1100" dirty="0"/>
                        <a:t>Client Findings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Pneumonia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UTI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Influenza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5341302"/>
                  </a:ext>
                </a:extLst>
              </a:tr>
            </a:tbl>
          </a:graphicData>
        </a:graphic>
      </p:graphicFrame>
      <p:sp>
        <p:nvSpPr>
          <p:cNvPr id="70" name="Text Placeholder 50">
            <a:extLst>
              <a:ext uri="{FF2B5EF4-FFF2-40B4-BE49-F238E27FC236}">
                <a16:creationId xmlns:a16="http://schemas.microsoft.com/office/drawing/2014/main" id="{D76A08B2-2C6F-9049-81B8-54928CA329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016991" y="3142513"/>
            <a:ext cx="1894602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FADAC8DB-7E72-4B45-B47A-5D77FB024F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87510" y="3534772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2" name="Text Placeholder 50">
            <a:extLst>
              <a:ext uri="{FF2B5EF4-FFF2-40B4-BE49-F238E27FC236}">
                <a16:creationId xmlns:a16="http://schemas.microsoft.com/office/drawing/2014/main" id="{AE2DD09B-898F-B54E-B9AD-5DE9D6D957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95342" y="3919740"/>
            <a:ext cx="1954428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DCC439A4-627D-414D-B067-849F4C97E7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76596" y="4301908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6" name="Text Placeholder 50">
            <a:extLst>
              <a:ext uri="{FF2B5EF4-FFF2-40B4-BE49-F238E27FC236}">
                <a16:creationId xmlns:a16="http://schemas.microsoft.com/office/drawing/2014/main" id="{58A34479-F9FC-FA41-AF2A-73B02EFD59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76216" y="4674307"/>
            <a:ext cx="1973174" cy="3116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4B1637A4-F050-4245-9E4D-7316460ABF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95342" y="4985361"/>
            <a:ext cx="1954048" cy="3053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289AA04-8F4F-4B49-A525-182FA4778719}"/>
              </a:ext>
            </a:extLst>
          </p:cNvPr>
          <p:cNvSpPr/>
          <p:nvPr userDrawn="1"/>
        </p:nvSpPr>
        <p:spPr>
          <a:xfrm>
            <a:off x="9479316" y="321475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24B0A69-BD44-D940-A6BD-3E032F07DAB1}"/>
              </a:ext>
            </a:extLst>
          </p:cNvPr>
          <p:cNvSpPr/>
          <p:nvPr userDrawn="1"/>
        </p:nvSpPr>
        <p:spPr>
          <a:xfrm>
            <a:off x="10417208" y="321442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694DFEB-EC2A-094F-9889-462101507A85}"/>
              </a:ext>
            </a:extLst>
          </p:cNvPr>
          <p:cNvSpPr/>
          <p:nvPr userDrawn="1"/>
        </p:nvSpPr>
        <p:spPr>
          <a:xfrm>
            <a:off x="9479316" y="400695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46D3B4B-10DF-364C-8611-3CE25140B21A}"/>
              </a:ext>
            </a:extLst>
          </p:cNvPr>
          <p:cNvSpPr/>
          <p:nvPr userDrawn="1"/>
        </p:nvSpPr>
        <p:spPr>
          <a:xfrm>
            <a:off x="9479316" y="359053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03F1EE7-EECC-DC44-B25B-5ED83DE92528}"/>
              </a:ext>
            </a:extLst>
          </p:cNvPr>
          <p:cNvSpPr/>
          <p:nvPr userDrawn="1"/>
        </p:nvSpPr>
        <p:spPr>
          <a:xfrm>
            <a:off x="10417208" y="433920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66E7AAC-667D-0842-98F7-8698F1A63E04}"/>
              </a:ext>
            </a:extLst>
          </p:cNvPr>
          <p:cNvSpPr/>
          <p:nvPr userDrawn="1"/>
        </p:nvSpPr>
        <p:spPr>
          <a:xfrm>
            <a:off x="10417210" y="396459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B84B690-2DE9-7949-85D5-6B82F318023B}"/>
              </a:ext>
            </a:extLst>
          </p:cNvPr>
          <p:cNvSpPr/>
          <p:nvPr userDrawn="1"/>
        </p:nvSpPr>
        <p:spPr>
          <a:xfrm>
            <a:off x="10417209" y="3587275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570E891-C034-3648-AD23-538BC5BD2EFD}"/>
              </a:ext>
            </a:extLst>
          </p:cNvPr>
          <p:cNvSpPr/>
          <p:nvPr userDrawn="1"/>
        </p:nvSpPr>
        <p:spPr>
          <a:xfrm>
            <a:off x="9479316" y="4386837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50710E3-B135-A845-82BB-B6418D3293DD}"/>
              </a:ext>
            </a:extLst>
          </p:cNvPr>
          <p:cNvSpPr/>
          <p:nvPr userDrawn="1"/>
        </p:nvSpPr>
        <p:spPr>
          <a:xfrm>
            <a:off x="11541960" y="469858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0C31F1E-11CF-F340-9AA5-6D9F9A0A5D92}"/>
              </a:ext>
            </a:extLst>
          </p:cNvPr>
          <p:cNvSpPr/>
          <p:nvPr userDrawn="1"/>
        </p:nvSpPr>
        <p:spPr>
          <a:xfrm>
            <a:off x="11546877" y="436109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E531318-FA1F-104C-8F35-1AA069C62F45}"/>
              </a:ext>
            </a:extLst>
          </p:cNvPr>
          <p:cNvSpPr/>
          <p:nvPr userDrawn="1"/>
        </p:nvSpPr>
        <p:spPr>
          <a:xfrm>
            <a:off x="11546876" y="3988302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E359466-33B4-084F-9106-B15DE825E527}"/>
              </a:ext>
            </a:extLst>
          </p:cNvPr>
          <p:cNvSpPr/>
          <p:nvPr userDrawn="1"/>
        </p:nvSpPr>
        <p:spPr>
          <a:xfrm>
            <a:off x="11541961" y="3590091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BE588B7-8C04-7546-961E-084C4FA9BEF6}"/>
              </a:ext>
            </a:extLst>
          </p:cNvPr>
          <p:cNvSpPr/>
          <p:nvPr userDrawn="1"/>
        </p:nvSpPr>
        <p:spPr>
          <a:xfrm>
            <a:off x="11541961" y="3251993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48B111F-EA2A-E44F-800C-05B378176EBC}"/>
              </a:ext>
            </a:extLst>
          </p:cNvPr>
          <p:cNvSpPr/>
          <p:nvPr userDrawn="1"/>
        </p:nvSpPr>
        <p:spPr>
          <a:xfrm>
            <a:off x="10419723" y="4716527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A662619-0CA2-5746-89AE-074A8C7A2C67}"/>
              </a:ext>
            </a:extLst>
          </p:cNvPr>
          <p:cNvSpPr/>
          <p:nvPr userDrawn="1"/>
        </p:nvSpPr>
        <p:spPr>
          <a:xfrm>
            <a:off x="9476999" y="4716826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7720CC9-D7DE-A747-B9DA-ED025C23995B}"/>
              </a:ext>
            </a:extLst>
          </p:cNvPr>
          <p:cNvSpPr/>
          <p:nvPr userDrawn="1"/>
        </p:nvSpPr>
        <p:spPr>
          <a:xfrm>
            <a:off x="9479316" y="510208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AE277D2-DDFA-E141-8B51-59B8109C1979}"/>
              </a:ext>
            </a:extLst>
          </p:cNvPr>
          <p:cNvSpPr/>
          <p:nvPr userDrawn="1"/>
        </p:nvSpPr>
        <p:spPr>
          <a:xfrm>
            <a:off x="11546879" y="5102084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FA632A7-FAF3-034F-A6D6-62B7F33CDF34}"/>
              </a:ext>
            </a:extLst>
          </p:cNvPr>
          <p:cNvSpPr/>
          <p:nvPr userDrawn="1"/>
        </p:nvSpPr>
        <p:spPr>
          <a:xfrm>
            <a:off x="10454893" y="5068218"/>
            <a:ext cx="154745" cy="150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14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0" y="-26199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4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80736012"/>
              </p:ext>
            </p:extLst>
          </p:nvPr>
        </p:nvGraphicFramePr>
        <p:xfrm>
          <a:off x="6988124" y="2554844"/>
          <a:ext cx="5117689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61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6818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Indicated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Nonessential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Contraindicated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7289FA7-F12D-A042-84E5-1E176641C1C2}"/>
              </a:ext>
            </a:extLst>
          </p:cNvPr>
          <p:cNvSpPr/>
          <p:nvPr userDrawn="1"/>
        </p:nvSpPr>
        <p:spPr>
          <a:xfrm>
            <a:off x="9582138" y="3141718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267533-DBA6-4044-924D-D3728EA059A9}"/>
              </a:ext>
            </a:extLst>
          </p:cNvPr>
          <p:cNvSpPr/>
          <p:nvPr userDrawn="1"/>
        </p:nvSpPr>
        <p:spPr>
          <a:xfrm>
            <a:off x="10433853" y="317322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290044-43F0-024A-A505-77DF0DE9615B}"/>
              </a:ext>
            </a:extLst>
          </p:cNvPr>
          <p:cNvSpPr/>
          <p:nvPr userDrawn="1"/>
        </p:nvSpPr>
        <p:spPr>
          <a:xfrm>
            <a:off x="9604614" y="3522787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7A83A8-A73A-A041-BBB0-6E47934C9F3E}"/>
              </a:ext>
            </a:extLst>
          </p:cNvPr>
          <p:cNvSpPr/>
          <p:nvPr userDrawn="1"/>
        </p:nvSpPr>
        <p:spPr>
          <a:xfrm>
            <a:off x="9605584" y="388377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50ECA8-4DF5-A143-804F-8E5D091466DE}"/>
              </a:ext>
            </a:extLst>
          </p:cNvPr>
          <p:cNvSpPr/>
          <p:nvPr userDrawn="1"/>
        </p:nvSpPr>
        <p:spPr>
          <a:xfrm>
            <a:off x="10433853" y="3556387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69C72C-B17D-0D48-B0CF-929A29631668}"/>
              </a:ext>
            </a:extLst>
          </p:cNvPr>
          <p:cNvSpPr/>
          <p:nvPr userDrawn="1"/>
        </p:nvSpPr>
        <p:spPr>
          <a:xfrm>
            <a:off x="9605584" y="42573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09F1B0-6D38-7145-9313-9DB8AE600380}"/>
              </a:ext>
            </a:extLst>
          </p:cNvPr>
          <p:cNvSpPr/>
          <p:nvPr userDrawn="1"/>
        </p:nvSpPr>
        <p:spPr>
          <a:xfrm>
            <a:off x="10433853" y="394877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CB1D39-C83A-6E4B-9676-85FA7D751384}"/>
              </a:ext>
            </a:extLst>
          </p:cNvPr>
          <p:cNvSpPr/>
          <p:nvPr userDrawn="1"/>
        </p:nvSpPr>
        <p:spPr>
          <a:xfrm>
            <a:off x="11429863" y="316698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6E78B01-8AF2-E74A-B754-915260119019}"/>
              </a:ext>
            </a:extLst>
          </p:cNvPr>
          <p:cNvSpPr/>
          <p:nvPr userDrawn="1"/>
        </p:nvSpPr>
        <p:spPr>
          <a:xfrm>
            <a:off x="11429863" y="460975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A6F127-E5AA-884D-852F-C4C6771505D2}"/>
              </a:ext>
            </a:extLst>
          </p:cNvPr>
          <p:cNvSpPr/>
          <p:nvPr userDrawn="1"/>
        </p:nvSpPr>
        <p:spPr>
          <a:xfrm>
            <a:off x="11429863" y="388056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1026C1-56A8-1F48-A476-445B41D9D3CA}"/>
              </a:ext>
            </a:extLst>
          </p:cNvPr>
          <p:cNvSpPr/>
          <p:nvPr userDrawn="1"/>
        </p:nvSpPr>
        <p:spPr>
          <a:xfrm>
            <a:off x="11429863" y="35321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9153A9-6B3A-2E4C-9A1F-C95141E27FFC}"/>
              </a:ext>
            </a:extLst>
          </p:cNvPr>
          <p:cNvSpPr/>
          <p:nvPr userDrawn="1"/>
        </p:nvSpPr>
        <p:spPr>
          <a:xfrm>
            <a:off x="11429863" y="430084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E0270-C8A7-D840-8929-6E80E03F107F}"/>
              </a:ext>
            </a:extLst>
          </p:cNvPr>
          <p:cNvSpPr/>
          <p:nvPr userDrawn="1"/>
        </p:nvSpPr>
        <p:spPr>
          <a:xfrm>
            <a:off x="10433853" y="43125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21F89C3-1121-CC45-A39E-6B7B9F3FAFF2}"/>
              </a:ext>
            </a:extLst>
          </p:cNvPr>
          <p:cNvSpPr/>
          <p:nvPr userDrawn="1"/>
        </p:nvSpPr>
        <p:spPr>
          <a:xfrm>
            <a:off x="10433853" y="4600920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68A95DF-AAB8-CD47-98F0-D4B100650A6E}"/>
              </a:ext>
            </a:extLst>
          </p:cNvPr>
          <p:cNvSpPr/>
          <p:nvPr userDrawn="1"/>
        </p:nvSpPr>
        <p:spPr>
          <a:xfrm>
            <a:off x="9593861" y="464679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66977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872401" y="2359309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084558" y="2973529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080770" y="3685123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080770" y="3311832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093965" y="4049917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112824" y="4457167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14:cNvPr>
              <p14:cNvContentPartPr/>
              <p14:nvPr userDrawn="1"/>
            </p14:nvContentPartPr>
            <p14:xfrm>
              <a:off x="161400" y="2704135"/>
              <a:ext cx="207360" cy="1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31" y="2685649"/>
                <a:ext cx="242938" cy="50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14:cNvPr>
              <p14:cNvContentPartPr/>
              <p14:nvPr userDrawn="1"/>
            </p14:nvContentPartPr>
            <p14:xfrm>
              <a:off x="145920" y="2669575"/>
              <a:ext cx="694800" cy="1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920" y="2651235"/>
                <a:ext cx="730440" cy="557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14:cNvPr>
              <p14:cNvContentPartPr/>
              <p14:nvPr userDrawn="1"/>
            </p14:nvContentPartPr>
            <p14:xfrm>
              <a:off x="2939160" y="2244775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21160" y="22267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45504B08-FDE0-274B-8448-8F6A5ED725D0}"/>
              </a:ext>
            </a:extLst>
          </p:cNvPr>
          <p:cNvSpPr/>
          <p:nvPr userDrawn="1"/>
        </p:nvSpPr>
        <p:spPr>
          <a:xfrm>
            <a:off x="1731979" y="2290538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5A717D-656E-C54B-93C9-CC53A549562F}"/>
              </a:ext>
            </a:extLst>
          </p:cNvPr>
          <p:cNvSpPr txBox="1"/>
          <p:nvPr userDrawn="1"/>
        </p:nvSpPr>
        <p:spPr>
          <a:xfrm>
            <a:off x="1719013" y="2264813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7C2898-81EB-FA4B-B8D4-EB70B5D39AA2}"/>
              </a:ext>
            </a:extLst>
          </p:cNvPr>
          <p:cNvSpPr txBox="1"/>
          <p:nvPr userDrawn="1"/>
        </p:nvSpPr>
        <p:spPr>
          <a:xfrm>
            <a:off x="2739279" y="2344849"/>
            <a:ext cx="956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 </a:t>
            </a:r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809F011E-EAC0-A042-9D8C-E09D2D34FDCF}"/>
              </a:ext>
            </a:extLst>
          </p:cNvPr>
          <p:cNvSpPr/>
          <p:nvPr userDrawn="1"/>
        </p:nvSpPr>
        <p:spPr>
          <a:xfrm>
            <a:off x="2728493" y="2293030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FAA5C2-91D3-6F4B-958C-968FAA0B2D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1008063"/>
            <a:ext cx="5527675" cy="11255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CA2B20E-D68A-E246-B853-8AFECEA6A1C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1232" y="1044524"/>
            <a:ext cx="5117690" cy="11255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8539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004D6-0084-F24A-8C66-7FD9FDE37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A4BD3-2C48-FB4B-936C-29F1194E3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630CA-2752-5140-92BA-630BFC42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A7A20-D3DE-1E49-AC55-C8210B10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177CD-9C2A-F14C-A6E8-FE9C85D2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09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017" y="2272713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4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20117" y="1234975"/>
            <a:ext cx="5021603" cy="1303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917759" y="2650854"/>
              <a:ext cx="911527" cy="76849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752" y="2632899"/>
                <a:ext cx="947181" cy="112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6075" y="2618455"/>
                <a:ext cx="347049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14:cNvPr>
              <p14:cNvContentPartPr/>
              <p14:nvPr userDrawn="1"/>
            </p14:nvContentPartPr>
            <p14:xfrm>
              <a:off x="1016824" y="2605520"/>
              <a:ext cx="322560" cy="45719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7814" y="2596449"/>
                <a:ext cx="340220" cy="6349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14:cNvPr>
              <p14:cNvContentPartPr/>
              <p14:nvPr userDrawn="1"/>
            </p14:nvContentPartPr>
            <p14:xfrm>
              <a:off x="907320" y="2624935"/>
              <a:ext cx="858600" cy="64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9320" y="2606935"/>
                <a:ext cx="89424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14:cNvPr>
              <p14:cNvContentPartPr/>
              <p14:nvPr userDrawn="1"/>
            </p14:nvContentPartPr>
            <p14:xfrm>
              <a:off x="1250040" y="2643655"/>
              <a:ext cx="305280" cy="40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2040" y="2625655"/>
                <a:ext cx="34092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5F8CC20-4268-F843-8294-5080A8565ADB}"/>
              </a:ext>
            </a:extLst>
          </p:cNvPr>
          <p:cNvGrpSpPr/>
          <p:nvPr/>
        </p:nvGrpSpPr>
        <p:grpSpPr>
          <a:xfrm>
            <a:off x="1473240" y="2593255"/>
            <a:ext cx="318600" cy="120600"/>
            <a:chOff x="1473240" y="2593255"/>
            <a:chExt cx="318600" cy="12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14:cNvPr>
                <p14:cNvContentPartPr/>
                <p14:nvPr userDrawn="1"/>
              </p14:nvContentPartPr>
              <p14:xfrm>
                <a:off x="1581240" y="2694775"/>
                <a:ext cx="201240" cy="19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563240" y="2676775"/>
                  <a:ext cx="2368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14:cNvPr>
                <p14:cNvContentPartPr/>
                <p14:nvPr userDrawn="1"/>
              </p14:nvContentPartPr>
              <p14:xfrm>
                <a:off x="1634160" y="2593255"/>
                <a:ext cx="157680" cy="11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616160" y="2575255"/>
                  <a:ext cx="193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14:cNvPr>
                <p14:cNvContentPartPr/>
                <p14:nvPr userDrawn="1"/>
              </p14:nvContentPartPr>
              <p14:xfrm>
                <a:off x="1473240" y="2631055"/>
                <a:ext cx="311400" cy="44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455261" y="2613055"/>
                  <a:ext cx="346999" cy="79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65" y="1179151"/>
            <a:ext cx="5761728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graphicFrame>
        <p:nvGraphicFramePr>
          <p:cNvPr id="86" name="Table 6">
            <a:extLst>
              <a:ext uri="{FF2B5EF4-FFF2-40B4-BE49-F238E27FC236}">
                <a16:creationId xmlns:a16="http://schemas.microsoft.com/office/drawing/2014/main" id="{B57A6D63-9911-604E-B761-D8F2A389DF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47382877"/>
              </p:ext>
            </p:extLst>
          </p:nvPr>
        </p:nvGraphicFramePr>
        <p:xfrm>
          <a:off x="6936724" y="2813705"/>
          <a:ext cx="5117689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599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55785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69473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225832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Indicated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Nonessential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Contraindicated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55" name="Oval 54">
            <a:extLst>
              <a:ext uri="{FF2B5EF4-FFF2-40B4-BE49-F238E27FC236}">
                <a16:creationId xmlns:a16="http://schemas.microsoft.com/office/drawing/2014/main" id="{8B83A134-A376-3E4F-87D4-6C55E12D2475}"/>
              </a:ext>
            </a:extLst>
          </p:cNvPr>
          <p:cNvSpPr/>
          <p:nvPr userDrawn="1"/>
        </p:nvSpPr>
        <p:spPr>
          <a:xfrm>
            <a:off x="9570740" y="332544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7DA2412-F0D3-C141-9320-06BAC4D1D18B}"/>
              </a:ext>
            </a:extLst>
          </p:cNvPr>
          <p:cNvSpPr/>
          <p:nvPr userDrawn="1"/>
        </p:nvSpPr>
        <p:spPr>
          <a:xfrm>
            <a:off x="10480744" y="332400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411C6B9-0ED2-E046-A266-F12F89BE04A9}"/>
              </a:ext>
            </a:extLst>
          </p:cNvPr>
          <p:cNvSpPr/>
          <p:nvPr userDrawn="1"/>
        </p:nvSpPr>
        <p:spPr>
          <a:xfrm>
            <a:off x="9568598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EC20A42-7B50-4B45-8DB9-0CFA6B818EE0}"/>
              </a:ext>
            </a:extLst>
          </p:cNvPr>
          <p:cNvSpPr/>
          <p:nvPr userDrawn="1"/>
        </p:nvSpPr>
        <p:spPr>
          <a:xfrm>
            <a:off x="9562917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61C24B6-307B-F340-9487-540781715175}"/>
              </a:ext>
            </a:extLst>
          </p:cNvPr>
          <p:cNvSpPr/>
          <p:nvPr userDrawn="1"/>
        </p:nvSpPr>
        <p:spPr>
          <a:xfrm>
            <a:off x="10480744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6BB537C-CB1E-1F4D-8FCF-AB0790CAA7D5}"/>
              </a:ext>
            </a:extLst>
          </p:cNvPr>
          <p:cNvSpPr/>
          <p:nvPr userDrawn="1"/>
        </p:nvSpPr>
        <p:spPr>
          <a:xfrm>
            <a:off x="9570740" y="4446227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B28204E-5F46-1848-9A17-9DFF1AD9E215}"/>
              </a:ext>
            </a:extLst>
          </p:cNvPr>
          <p:cNvSpPr/>
          <p:nvPr userDrawn="1"/>
        </p:nvSpPr>
        <p:spPr>
          <a:xfrm>
            <a:off x="10454288" y="40614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3499E4D-91CA-2C4D-B399-CC8A9AB79006}"/>
              </a:ext>
            </a:extLst>
          </p:cNvPr>
          <p:cNvSpPr/>
          <p:nvPr userDrawn="1"/>
        </p:nvSpPr>
        <p:spPr>
          <a:xfrm>
            <a:off x="11526498" y="331914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4D2A6C1-DB06-0249-A9F8-021637BA4603}"/>
              </a:ext>
            </a:extLst>
          </p:cNvPr>
          <p:cNvSpPr/>
          <p:nvPr userDrawn="1"/>
        </p:nvSpPr>
        <p:spPr>
          <a:xfrm>
            <a:off x="10492388" y="48068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1AF07E-677A-3248-9B49-3FC902CF63E1}"/>
              </a:ext>
            </a:extLst>
          </p:cNvPr>
          <p:cNvSpPr/>
          <p:nvPr userDrawn="1"/>
        </p:nvSpPr>
        <p:spPr>
          <a:xfrm>
            <a:off x="11526498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09EA7E1-ED38-4840-AAC0-C4E34EF080A0}"/>
              </a:ext>
            </a:extLst>
          </p:cNvPr>
          <p:cNvSpPr/>
          <p:nvPr userDrawn="1"/>
        </p:nvSpPr>
        <p:spPr>
          <a:xfrm>
            <a:off x="11526498" y="44022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8470A09-F72E-2C41-8766-0B5A4E5CD51C}"/>
              </a:ext>
            </a:extLst>
          </p:cNvPr>
          <p:cNvSpPr/>
          <p:nvPr userDrawn="1"/>
        </p:nvSpPr>
        <p:spPr>
          <a:xfrm>
            <a:off x="11526498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1124422-A6EC-064B-9D92-B0F40A955383}"/>
              </a:ext>
            </a:extLst>
          </p:cNvPr>
          <p:cNvSpPr/>
          <p:nvPr userDrawn="1"/>
        </p:nvSpPr>
        <p:spPr>
          <a:xfrm>
            <a:off x="10492388" y="44151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D46E3CA-60A8-FE48-88BE-0D3A6CD159D0}"/>
              </a:ext>
            </a:extLst>
          </p:cNvPr>
          <p:cNvSpPr/>
          <p:nvPr userDrawn="1"/>
        </p:nvSpPr>
        <p:spPr>
          <a:xfrm>
            <a:off x="11526498" y="3684350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06FE78E-DFA7-6142-8388-2F698F550DD9}"/>
              </a:ext>
            </a:extLst>
          </p:cNvPr>
          <p:cNvSpPr/>
          <p:nvPr userDrawn="1"/>
        </p:nvSpPr>
        <p:spPr>
          <a:xfrm>
            <a:off x="9570740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92985" y="3306609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74239" y="3648465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92985" y="4011409"/>
            <a:ext cx="1954428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74239" y="4359487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74239" y="4749393"/>
            <a:ext cx="1973174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964138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4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333669" y="794163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920117" y="1234975"/>
            <a:ext cx="5021603" cy="1303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00" y="1143795"/>
            <a:ext cx="5291427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graphicFrame>
        <p:nvGraphicFramePr>
          <p:cNvPr id="86" name="Table 6">
            <a:extLst>
              <a:ext uri="{FF2B5EF4-FFF2-40B4-BE49-F238E27FC236}">
                <a16:creationId xmlns:a16="http://schemas.microsoft.com/office/drawing/2014/main" id="{B57A6D63-9911-604E-B761-D8F2A389DF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11948038"/>
              </p:ext>
            </p:extLst>
          </p:nvPr>
        </p:nvGraphicFramePr>
        <p:xfrm>
          <a:off x="6810153" y="2743018"/>
          <a:ext cx="5117689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109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55784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961292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89504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Indicated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Nonessential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Contraindicated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55" name="Oval 54">
            <a:extLst>
              <a:ext uri="{FF2B5EF4-FFF2-40B4-BE49-F238E27FC236}">
                <a16:creationId xmlns:a16="http://schemas.microsoft.com/office/drawing/2014/main" id="{8B83A134-A376-3E4F-87D4-6C55E12D2475}"/>
              </a:ext>
            </a:extLst>
          </p:cNvPr>
          <p:cNvSpPr/>
          <p:nvPr userDrawn="1"/>
        </p:nvSpPr>
        <p:spPr>
          <a:xfrm>
            <a:off x="9570740" y="332544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7DA2412-F0D3-C141-9320-06BAC4D1D18B}"/>
              </a:ext>
            </a:extLst>
          </p:cNvPr>
          <p:cNvSpPr/>
          <p:nvPr userDrawn="1"/>
        </p:nvSpPr>
        <p:spPr>
          <a:xfrm>
            <a:off x="10480744" y="332400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411C6B9-0ED2-E046-A266-F12F89BE04A9}"/>
              </a:ext>
            </a:extLst>
          </p:cNvPr>
          <p:cNvSpPr/>
          <p:nvPr userDrawn="1"/>
        </p:nvSpPr>
        <p:spPr>
          <a:xfrm>
            <a:off x="9568598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EC20A42-7B50-4B45-8DB9-0CFA6B818EE0}"/>
              </a:ext>
            </a:extLst>
          </p:cNvPr>
          <p:cNvSpPr/>
          <p:nvPr userDrawn="1"/>
        </p:nvSpPr>
        <p:spPr>
          <a:xfrm>
            <a:off x="9562917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61C24B6-307B-F340-9487-540781715175}"/>
              </a:ext>
            </a:extLst>
          </p:cNvPr>
          <p:cNvSpPr/>
          <p:nvPr userDrawn="1"/>
        </p:nvSpPr>
        <p:spPr>
          <a:xfrm>
            <a:off x="10480744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6BB537C-CB1E-1F4D-8FCF-AB0790CAA7D5}"/>
              </a:ext>
            </a:extLst>
          </p:cNvPr>
          <p:cNvSpPr/>
          <p:nvPr userDrawn="1"/>
        </p:nvSpPr>
        <p:spPr>
          <a:xfrm>
            <a:off x="9570740" y="4446227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B28204E-5F46-1848-9A17-9DFF1AD9E215}"/>
              </a:ext>
            </a:extLst>
          </p:cNvPr>
          <p:cNvSpPr/>
          <p:nvPr userDrawn="1"/>
        </p:nvSpPr>
        <p:spPr>
          <a:xfrm>
            <a:off x="10454288" y="40614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3499E4D-91CA-2C4D-B399-CC8A9AB79006}"/>
              </a:ext>
            </a:extLst>
          </p:cNvPr>
          <p:cNvSpPr/>
          <p:nvPr userDrawn="1"/>
        </p:nvSpPr>
        <p:spPr>
          <a:xfrm>
            <a:off x="11526498" y="331914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4D2A6C1-DB06-0249-A9F8-021637BA4603}"/>
              </a:ext>
            </a:extLst>
          </p:cNvPr>
          <p:cNvSpPr/>
          <p:nvPr userDrawn="1"/>
        </p:nvSpPr>
        <p:spPr>
          <a:xfrm>
            <a:off x="10492388" y="48068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1AF07E-677A-3248-9B49-3FC902CF63E1}"/>
              </a:ext>
            </a:extLst>
          </p:cNvPr>
          <p:cNvSpPr/>
          <p:nvPr userDrawn="1"/>
        </p:nvSpPr>
        <p:spPr>
          <a:xfrm>
            <a:off x="11526498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09EA7E1-ED38-4840-AAC0-C4E34EF080A0}"/>
              </a:ext>
            </a:extLst>
          </p:cNvPr>
          <p:cNvSpPr/>
          <p:nvPr userDrawn="1"/>
        </p:nvSpPr>
        <p:spPr>
          <a:xfrm>
            <a:off x="11526498" y="44022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8470A09-F72E-2C41-8766-0B5A4E5CD51C}"/>
              </a:ext>
            </a:extLst>
          </p:cNvPr>
          <p:cNvSpPr/>
          <p:nvPr userDrawn="1"/>
        </p:nvSpPr>
        <p:spPr>
          <a:xfrm>
            <a:off x="11526498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1124422-A6EC-064B-9D92-B0F40A955383}"/>
              </a:ext>
            </a:extLst>
          </p:cNvPr>
          <p:cNvSpPr/>
          <p:nvPr userDrawn="1"/>
        </p:nvSpPr>
        <p:spPr>
          <a:xfrm>
            <a:off x="10492388" y="44151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D46E3CA-60A8-FE48-88BE-0D3A6CD159D0}"/>
              </a:ext>
            </a:extLst>
          </p:cNvPr>
          <p:cNvSpPr/>
          <p:nvPr userDrawn="1"/>
        </p:nvSpPr>
        <p:spPr>
          <a:xfrm>
            <a:off x="11526498" y="3684350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06FE78E-DFA7-6142-8388-2F698F550DD9}"/>
              </a:ext>
            </a:extLst>
          </p:cNvPr>
          <p:cNvSpPr/>
          <p:nvPr userDrawn="1"/>
        </p:nvSpPr>
        <p:spPr>
          <a:xfrm>
            <a:off x="9570740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65112" y="3271440"/>
            <a:ext cx="1980181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58089" y="3625019"/>
            <a:ext cx="1980181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58089" y="3976240"/>
            <a:ext cx="1980181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89" y="4347764"/>
            <a:ext cx="1980181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58089" y="4737670"/>
            <a:ext cx="1980181" cy="25914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14:cNvPr>
              <p14:cNvContentPartPr/>
              <p14:nvPr userDrawn="1"/>
            </p14:nvContentPartPr>
            <p14:xfrm>
              <a:off x="1900200" y="2677855"/>
              <a:ext cx="702000" cy="45719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F01F175-8758-3645-A8BF-11EAE4A94A1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82200" y="2659855"/>
                <a:ext cx="737640" cy="813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1964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1865646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47646" y="2665051"/>
                <a:ext cx="795234" cy="9349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2511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727" y="2307315"/>
            <a:ext cx="901080" cy="423369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2775" y="2866724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4 of 6</a:t>
            </a:r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4088" y="2326465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72743" y="230244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468836" y="794949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6872667" y="1139037"/>
            <a:ext cx="5021603" cy="1303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58857" y="2280951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906478" y="2394778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17114" y="2312704"/>
            <a:ext cx="103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77459" y="2280952"/>
            <a:ext cx="943267" cy="4163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690501" y="2380480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110" y="1216975"/>
                <a:ext cx="43335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383" y="2650855"/>
                <a:ext cx="150592" cy="4140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Google Shape;118;p16">
            <a:extLst>
              <a:ext uri="{FF2B5EF4-FFF2-40B4-BE49-F238E27FC236}">
                <a16:creationId xmlns:a16="http://schemas.microsoft.com/office/drawing/2014/main" id="{3EC8B3EE-1388-CB4D-B769-38536A7C3ABB}"/>
              </a:ext>
            </a:extLst>
          </p:cNvPr>
          <p:cNvSpPr txBox="1">
            <a:spLocks/>
          </p:cNvSpPr>
          <p:nvPr userDrawn="1"/>
        </p:nvSpPr>
        <p:spPr>
          <a:xfrm flipH="1">
            <a:off x="6888035" y="1176906"/>
            <a:ext cx="1944906" cy="34112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Google Shape;108;p16">
            <a:extLst>
              <a:ext uri="{FF2B5EF4-FFF2-40B4-BE49-F238E27FC236}">
                <a16:creationId xmlns:a16="http://schemas.microsoft.com/office/drawing/2014/main" id="{0C448DB9-5045-A243-9A96-8650F6E4154B}"/>
              </a:ext>
            </a:extLst>
          </p:cNvPr>
          <p:cNvSpPr txBox="1">
            <a:spLocks/>
          </p:cNvSpPr>
          <p:nvPr userDrawn="1"/>
        </p:nvSpPr>
        <p:spPr>
          <a:xfrm flipH="1">
            <a:off x="6859767" y="3584549"/>
            <a:ext cx="1973174" cy="30485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284F90-5EEC-1B41-B6DA-45C2BCE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951" y="1169949"/>
            <a:ext cx="5511147" cy="962095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edit Master title style</a:t>
            </a:r>
          </a:p>
        </p:txBody>
      </p:sp>
      <p:graphicFrame>
        <p:nvGraphicFramePr>
          <p:cNvPr id="86" name="Table 6">
            <a:extLst>
              <a:ext uri="{FF2B5EF4-FFF2-40B4-BE49-F238E27FC236}">
                <a16:creationId xmlns:a16="http://schemas.microsoft.com/office/drawing/2014/main" id="{B57A6D63-9911-604E-B761-D8F2A389DF0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97768409"/>
              </p:ext>
            </p:extLst>
          </p:nvPr>
        </p:nvGraphicFramePr>
        <p:xfrm>
          <a:off x="6751376" y="2866724"/>
          <a:ext cx="5221155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609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849364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1008394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1181788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Indicated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Nonessential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Contraindicated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55" name="Oval 54">
            <a:extLst>
              <a:ext uri="{FF2B5EF4-FFF2-40B4-BE49-F238E27FC236}">
                <a16:creationId xmlns:a16="http://schemas.microsoft.com/office/drawing/2014/main" id="{8B83A134-A376-3E4F-87D4-6C55E12D2475}"/>
              </a:ext>
            </a:extLst>
          </p:cNvPr>
          <p:cNvSpPr/>
          <p:nvPr userDrawn="1"/>
        </p:nvSpPr>
        <p:spPr>
          <a:xfrm>
            <a:off x="9570740" y="332544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7DA2412-F0D3-C141-9320-06BAC4D1D18B}"/>
              </a:ext>
            </a:extLst>
          </p:cNvPr>
          <p:cNvSpPr/>
          <p:nvPr userDrawn="1"/>
        </p:nvSpPr>
        <p:spPr>
          <a:xfrm>
            <a:off x="10480744" y="332400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411C6B9-0ED2-E046-A266-F12F89BE04A9}"/>
              </a:ext>
            </a:extLst>
          </p:cNvPr>
          <p:cNvSpPr/>
          <p:nvPr userDrawn="1"/>
        </p:nvSpPr>
        <p:spPr>
          <a:xfrm>
            <a:off x="9568598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EC20A42-7B50-4B45-8DB9-0CFA6B818EE0}"/>
              </a:ext>
            </a:extLst>
          </p:cNvPr>
          <p:cNvSpPr/>
          <p:nvPr userDrawn="1"/>
        </p:nvSpPr>
        <p:spPr>
          <a:xfrm>
            <a:off x="9562917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B61C24B6-307B-F340-9487-540781715175}"/>
              </a:ext>
            </a:extLst>
          </p:cNvPr>
          <p:cNvSpPr/>
          <p:nvPr userDrawn="1"/>
        </p:nvSpPr>
        <p:spPr>
          <a:xfrm>
            <a:off x="10480744" y="370966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6BB537C-CB1E-1F4D-8FCF-AB0790CAA7D5}"/>
              </a:ext>
            </a:extLst>
          </p:cNvPr>
          <p:cNvSpPr/>
          <p:nvPr userDrawn="1"/>
        </p:nvSpPr>
        <p:spPr>
          <a:xfrm>
            <a:off x="9570740" y="4446227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B28204E-5F46-1848-9A17-9DFF1AD9E215}"/>
              </a:ext>
            </a:extLst>
          </p:cNvPr>
          <p:cNvSpPr/>
          <p:nvPr userDrawn="1"/>
        </p:nvSpPr>
        <p:spPr>
          <a:xfrm>
            <a:off x="10454288" y="40614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3499E4D-91CA-2C4D-B399-CC8A9AB79006}"/>
              </a:ext>
            </a:extLst>
          </p:cNvPr>
          <p:cNvSpPr/>
          <p:nvPr userDrawn="1"/>
        </p:nvSpPr>
        <p:spPr>
          <a:xfrm>
            <a:off x="11526498" y="331914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4D2A6C1-DB06-0249-A9F8-021637BA4603}"/>
              </a:ext>
            </a:extLst>
          </p:cNvPr>
          <p:cNvSpPr/>
          <p:nvPr userDrawn="1"/>
        </p:nvSpPr>
        <p:spPr>
          <a:xfrm>
            <a:off x="10492388" y="48068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1AF07E-677A-3248-9B49-3FC902CF63E1}"/>
              </a:ext>
            </a:extLst>
          </p:cNvPr>
          <p:cNvSpPr/>
          <p:nvPr userDrawn="1"/>
        </p:nvSpPr>
        <p:spPr>
          <a:xfrm>
            <a:off x="11526498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09EA7E1-ED38-4840-AAC0-C4E34EF080A0}"/>
              </a:ext>
            </a:extLst>
          </p:cNvPr>
          <p:cNvSpPr/>
          <p:nvPr userDrawn="1"/>
        </p:nvSpPr>
        <p:spPr>
          <a:xfrm>
            <a:off x="11526498" y="44022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8470A09-F72E-2C41-8766-0B5A4E5CD51C}"/>
              </a:ext>
            </a:extLst>
          </p:cNvPr>
          <p:cNvSpPr/>
          <p:nvPr userDrawn="1"/>
        </p:nvSpPr>
        <p:spPr>
          <a:xfrm>
            <a:off x="11526498" y="405672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1124422-A6EC-064B-9D92-B0F40A955383}"/>
              </a:ext>
            </a:extLst>
          </p:cNvPr>
          <p:cNvSpPr/>
          <p:nvPr userDrawn="1"/>
        </p:nvSpPr>
        <p:spPr>
          <a:xfrm>
            <a:off x="10492388" y="441518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AD46E3CA-60A8-FE48-88BE-0D3A6CD159D0}"/>
              </a:ext>
            </a:extLst>
          </p:cNvPr>
          <p:cNvSpPr/>
          <p:nvPr userDrawn="1"/>
        </p:nvSpPr>
        <p:spPr>
          <a:xfrm>
            <a:off x="11526498" y="3684350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06FE78E-DFA7-6142-8388-2F698F550DD9}"/>
              </a:ext>
            </a:extLst>
          </p:cNvPr>
          <p:cNvSpPr/>
          <p:nvPr userDrawn="1"/>
        </p:nvSpPr>
        <p:spPr>
          <a:xfrm>
            <a:off x="9570740" y="480605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Google Shape;118;p16">
            <a:extLst>
              <a:ext uri="{FF2B5EF4-FFF2-40B4-BE49-F238E27FC236}">
                <a16:creationId xmlns:a16="http://schemas.microsoft.com/office/drawing/2014/main" id="{49F66F2C-2CF8-6248-B7F8-DE6FE6C0BCDC}"/>
              </a:ext>
            </a:extLst>
          </p:cNvPr>
          <p:cNvSpPr txBox="1">
            <a:spLocks/>
          </p:cNvSpPr>
          <p:nvPr userDrawn="1"/>
        </p:nvSpPr>
        <p:spPr>
          <a:xfrm flipH="1">
            <a:off x="6672006" y="3056584"/>
            <a:ext cx="3419872" cy="5279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0" name="Text Placeholder 50">
            <a:extLst>
              <a:ext uri="{FF2B5EF4-FFF2-40B4-BE49-F238E27FC236}">
                <a16:creationId xmlns:a16="http://schemas.microsoft.com/office/drawing/2014/main" id="{841E49F2-CEAD-D24D-AD16-EC4ACCB9C6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32916" y="3330055"/>
            <a:ext cx="2000026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1" name="Text Placeholder 50">
            <a:extLst>
              <a:ext uri="{FF2B5EF4-FFF2-40B4-BE49-F238E27FC236}">
                <a16:creationId xmlns:a16="http://schemas.microsoft.com/office/drawing/2014/main" id="{6F855593-30B1-2243-B189-BA68254198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32889" y="3708528"/>
            <a:ext cx="1979688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2" name="Text Placeholder 50">
            <a:extLst>
              <a:ext uri="{FF2B5EF4-FFF2-40B4-BE49-F238E27FC236}">
                <a16:creationId xmlns:a16="http://schemas.microsoft.com/office/drawing/2014/main" id="{3CE7E421-BD8C-5345-8DD9-C520F5F70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19464" y="4072649"/>
            <a:ext cx="2006539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3" name="Text Placeholder 50">
            <a:extLst>
              <a:ext uri="{FF2B5EF4-FFF2-40B4-BE49-F238E27FC236}">
                <a16:creationId xmlns:a16="http://schemas.microsoft.com/office/drawing/2014/main" id="{F0A1BA35-F779-134D-93A6-FBF4AEBA9F5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94278" y="4436770"/>
            <a:ext cx="205691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94" name="Text Placeholder 50">
            <a:extLst>
              <a:ext uri="{FF2B5EF4-FFF2-40B4-BE49-F238E27FC236}">
                <a16:creationId xmlns:a16="http://schemas.microsoft.com/office/drawing/2014/main" id="{EA7024F1-E31A-5846-B45E-03E1D8056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94278" y="4798118"/>
            <a:ext cx="2056913" cy="2841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F61CF3-4F9B-B141-9D15-CB8E7525C12C}"/>
              </a:ext>
            </a:extLst>
          </p:cNvPr>
          <p:cNvSpPr/>
          <p:nvPr userDrawn="1"/>
        </p:nvSpPr>
        <p:spPr>
          <a:xfrm>
            <a:off x="107751" y="2723575"/>
            <a:ext cx="5755610" cy="32882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14:cNvPr>
              <p14:cNvContentPartPr/>
              <p14:nvPr userDrawn="1"/>
            </p14:nvContentPartPr>
            <p14:xfrm>
              <a:off x="1937640" y="2693335"/>
              <a:ext cx="693720" cy="165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CED1E99-FE1C-494F-8EA1-1F2D1AF5F3C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19640" y="2675335"/>
                <a:ext cx="729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14:cNvPr>
              <p14:cNvContentPartPr/>
              <p14:nvPr userDrawn="1"/>
            </p14:nvContentPartPr>
            <p14:xfrm>
              <a:off x="2733148" y="2683099"/>
              <a:ext cx="759594" cy="57755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34DF64B-1B3A-2145-9CE1-39DCDAD21D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15148" y="2665051"/>
                <a:ext cx="795234" cy="934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14:cNvPr>
              <p14:cNvContentPartPr/>
              <p14:nvPr userDrawn="1"/>
            </p14:nvContentPartPr>
            <p14:xfrm>
              <a:off x="2835120" y="2681455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E19450-E99C-A148-94E8-DB9032A2A3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17120" y="266345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14:cNvPr>
              <p14:cNvContentPartPr/>
              <p14:nvPr userDrawn="1"/>
            </p14:nvContentPartPr>
            <p14:xfrm>
              <a:off x="2722800" y="2591095"/>
              <a:ext cx="740160" cy="97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34434B-E38A-C64E-AF21-BAF00D3C22B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04800" y="2573095"/>
                <a:ext cx="77580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14:cNvPr>
              <p14:cNvContentPartPr/>
              <p14:nvPr userDrawn="1"/>
            </p14:nvContentPartPr>
            <p14:xfrm>
              <a:off x="2754480" y="2647255"/>
              <a:ext cx="318960" cy="18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C1C4AF7-5B75-C345-85C6-D53A2E8F057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36460" y="2629255"/>
                <a:ext cx="35464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14:cNvPr>
              <p14:cNvContentPartPr/>
              <p14:nvPr userDrawn="1"/>
            </p14:nvContentPartPr>
            <p14:xfrm>
              <a:off x="2890920" y="2704495"/>
              <a:ext cx="711720" cy="165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2AAA0DA-6AF3-9246-A48A-C56CE5C24AC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872920" y="2686495"/>
                <a:ext cx="747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14:cNvPr>
              <p14:cNvContentPartPr/>
              <p14:nvPr userDrawn="1"/>
            </p14:nvContentPartPr>
            <p14:xfrm>
              <a:off x="2692560" y="2626735"/>
              <a:ext cx="196560" cy="72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387E485-901D-8742-9048-BD3BCB5806D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74560" y="2608735"/>
                <a:ext cx="232200" cy="10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98831F39-7B66-B64A-A5D8-EFEA21F1B19F}"/>
              </a:ext>
            </a:extLst>
          </p:cNvPr>
          <p:cNvGrpSpPr/>
          <p:nvPr/>
        </p:nvGrpSpPr>
        <p:grpSpPr>
          <a:xfrm>
            <a:off x="2710560" y="2636455"/>
            <a:ext cx="276480" cy="71640"/>
            <a:chOff x="2710560" y="2636455"/>
            <a:chExt cx="276480" cy="7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14:cNvPr>
                <p14:cNvContentPartPr/>
                <p14:nvPr userDrawn="1"/>
              </p14:nvContentPartPr>
              <p14:xfrm>
                <a:off x="2785440" y="2648335"/>
                <a:ext cx="138600" cy="597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92A6EDC-F2C4-1D4D-BFD6-30F0D0EFD17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67440" y="2630335"/>
                  <a:ext cx="174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14:cNvPr>
                <p14:cNvContentPartPr/>
                <p14:nvPr userDrawn="1"/>
              </p14:nvContentPartPr>
              <p14:xfrm>
                <a:off x="2849880" y="2636455"/>
                <a:ext cx="137160" cy="35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C65CFF1-204A-A84A-BA9F-EA0473FA172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31880" y="2618455"/>
                  <a:ext cx="1728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14:cNvPr>
                <p14:cNvContentPartPr/>
                <p14:nvPr userDrawn="1"/>
              </p14:nvContentPartPr>
              <p14:xfrm>
                <a:off x="2710560" y="2674975"/>
                <a:ext cx="141480" cy="27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080D17F-A95E-454A-BAF3-42831AAB56F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92560" y="2656975"/>
                  <a:ext cx="177120" cy="6300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0661FB-B1B5-BD42-B6E1-D108D2A10AAD}"/>
              </a:ext>
            </a:extLst>
          </p:cNvPr>
          <p:cNvCxnSpPr/>
          <p:nvPr userDrawn="1"/>
        </p:nvCxnSpPr>
        <p:spPr>
          <a:xfrm>
            <a:off x="124088" y="2721055"/>
            <a:ext cx="25664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134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>
  <p:cSld name="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ctrTitle"/>
          </p:nvPr>
        </p:nvSpPr>
        <p:spPr>
          <a:xfrm flipH="1">
            <a:off x="8704469" y="2553629"/>
            <a:ext cx="2249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8419469" y="3071804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ctrTitle" idx="2"/>
          </p:nvPr>
        </p:nvSpPr>
        <p:spPr>
          <a:xfrm flipH="1">
            <a:off x="4732000" y="2553629"/>
            <a:ext cx="2727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4686000" y="3071804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ctrTitle" idx="4"/>
          </p:nvPr>
        </p:nvSpPr>
        <p:spPr>
          <a:xfrm flipH="1">
            <a:off x="8704469" y="5019329"/>
            <a:ext cx="2249600" cy="5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8419469" y="5487416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ctrTitle" idx="6"/>
          </p:nvPr>
        </p:nvSpPr>
        <p:spPr>
          <a:xfrm flipH="1">
            <a:off x="1254724" y="2553629"/>
            <a:ext cx="22496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969724" y="3071804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ctrTitle" idx="8"/>
          </p:nvPr>
        </p:nvSpPr>
        <p:spPr>
          <a:xfrm flipH="1">
            <a:off x="4971000" y="5019329"/>
            <a:ext cx="2249600" cy="5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4686000" y="5487416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ctrTitle" idx="13"/>
          </p:nvPr>
        </p:nvSpPr>
        <p:spPr>
          <a:xfrm flipH="1">
            <a:off x="1254724" y="5019329"/>
            <a:ext cx="2249600" cy="58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77D9F9"/>
              </a:buClr>
              <a:buSzPts val="1400"/>
              <a:buNone/>
              <a:defRPr sz="1867">
                <a:solidFill>
                  <a:srgbClr val="77D9F9"/>
                </a:solidFill>
              </a:defRPr>
            </a:lvl9pPr>
          </a:lstStyle>
          <a:p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969724" y="5487416"/>
            <a:ext cx="2819600" cy="8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title" idx="15"/>
          </p:nvPr>
        </p:nvSpPr>
        <p:spPr>
          <a:xfrm>
            <a:off x="956100" y="514437"/>
            <a:ext cx="10280000" cy="9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7D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7D9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3" name="Google Shape;123;p16"/>
          <p:cNvSpPr txBox="1">
            <a:spLocks noGrp="1"/>
          </p:cNvSpPr>
          <p:nvPr>
            <p:ph type="title" idx="16"/>
          </p:nvPr>
        </p:nvSpPr>
        <p:spPr>
          <a:xfrm>
            <a:off x="960000" y="548812"/>
            <a:ext cx="10272000" cy="8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29239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Case 6 -Nurses' Note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0" y="-26199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6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99785488"/>
              </p:ext>
            </p:extLst>
          </p:nvPr>
        </p:nvGraphicFramePr>
        <p:xfrm>
          <a:off x="7546206" y="2798723"/>
          <a:ext cx="449072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183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87589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698366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Improved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Change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Declined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7289FA7-F12D-A042-84E5-1E176641C1C2}"/>
              </a:ext>
            </a:extLst>
          </p:cNvPr>
          <p:cNvSpPr/>
          <p:nvPr userDrawn="1"/>
        </p:nvSpPr>
        <p:spPr>
          <a:xfrm>
            <a:off x="10015889" y="337514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267533-DBA6-4044-924D-D3728EA059A9}"/>
              </a:ext>
            </a:extLst>
          </p:cNvPr>
          <p:cNvSpPr/>
          <p:nvPr userDrawn="1"/>
        </p:nvSpPr>
        <p:spPr>
          <a:xfrm>
            <a:off x="10847674" y="340021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290044-43F0-024A-A505-77DF0DE9615B}"/>
              </a:ext>
            </a:extLst>
          </p:cNvPr>
          <p:cNvSpPr/>
          <p:nvPr userDrawn="1"/>
        </p:nvSpPr>
        <p:spPr>
          <a:xfrm>
            <a:off x="10020301" y="375826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7A83A8-A73A-A041-BBB0-6E47934C9F3E}"/>
              </a:ext>
            </a:extLst>
          </p:cNvPr>
          <p:cNvSpPr/>
          <p:nvPr userDrawn="1"/>
        </p:nvSpPr>
        <p:spPr>
          <a:xfrm>
            <a:off x="10015889" y="416512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50ECA8-4DF5-A143-804F-8E5D091466DE}"/>
              </a:ext>
            </a:extLst>
          </p:cNvPr>
          <p:cNvSpPr/>
          <p:nvPr userDrawn="1"/>
        </p:nvSpPr>
        <p:spPr>
          <a:xfrm>
            <a:off x="10870535" y="3774308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69C72C-B17D-0D48-B0CF-929A29631668}"/>
              </a:ext>
            </a:extLst>
          </p:cNvPr>
          <p:cNvSpPr/>
          <p:nvPr userDrawn="1"/>
        </p:nvSpPr>
        <p:spPr>
          <a:xfrm>
            <a:off x="10015889" y="450356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09F1B0-6D38-7145-9313-9DB8AE600380}"/>
              </a:ext>
            </a:extLst>
          </p:cNvPr>
          <p:cNvSpPr/>
          <p:nvPr userDrawn="1"/>
        </p:nvSpPr>
        <p:spPr>
          <a:xfrm>
            <a:off x="10870535" y="414648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CB1D39-C83A-6E4B-9676-85FA7D751384}"/>
              </a:ext>
            </a:extLst>
          </p:cNvPr>
          <p:cNvSpPr/>
          <p:nvPr userDrawn="1"/>
        </p:nvSpPr>
        <p:spPr>
          <a:xfrm>
            <a:off x="11647774" y="336423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6E78B01-8AF2-E74A-B754-915260119019}"/>
              </a:ext>
            </a:extLst>
          </p:cNvPr>
          <p:cNvSpPr/>
          <p:nvPr userDrawn="1"/>
        </p:nvSpPr>
        <p:spPr>
          <a:xfrm>
            <a:off x="11643227" y="482682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A6F127-E5AA-884D-852F-C4C6771505D2}"/>
              </a:ext>
            </a:extLst>
          </p:cNvPr>
          <p:cNvSpPr/>
          <p:nvPr userDrawn="1"/>
        </p:nvSpPr>
        <p:spPr>
          <a:xfrm>
            <a:off x="11658601" y="412880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1026C1-56A8-1F48-A476-445B41D9D3CA}"/>
              </a:ext>
            </a:extLst>
          </p:cNvPr>
          <p:cNvSpPr/>
          <p:nvPr userDrawn="1"/>
        </p:nvSpPr>
        <p:spPr>
          <a:xfrm>
            <a:off x="11658601" y="373019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9153A9-6B3A-2E4C-9A1F-C95141E27FFC}"/>
              </a:ext>
            </a:extLst>
          </p:cNvPr>
          <p:cNvSpPr/>
          <p:nvPr userDrawn="1"/>
        </p:nvSpPr>
        <p:spPr>
          <a:xfrm>
            <a:off x="11680127" y="446907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E0270-C8A7-D840-8929-6E80E03F107F}"/>
              </a:ext>
            </a:extLst>
          </p:cNvPr>
          <p:cNvSpPr/>
          <p:nvPr userDrawn="1"/>
        </p:nvSpPr>
        <p:spPr>
          <a:xfrm>
            <a:off x="10870535" y="452527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21F89C3-1121-CC45-A39E-6B7B9F3FAFF2}"/>
              </a:ext>
            </a:extLst>
          </p:cNvPr>
          <p:cNvSpPr/>
          <p:nvPr userDrawn="1"/>
        </p:nvSpPr>
        <p:spPr>
          <a:xfrm>
            <a:off x="10870535" y="47999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68A95DF-AAB8-CD47-98F0-D4B100650A6E}"/>
              </a:ext>
            </a:extLst>
          </p:cNvPr>
          <p:cNvSpPr/>
          <p:nvPr userDrawn="1"/>
        </p:nvSpPr>
        <p:spPr>
          <a:xfrm>
            <a:off x="10015889" y="486953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66977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872401" y="2359309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623816" y="3254881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620028" y="3966475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620028" y="3593184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633223" y="4331269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652082" y="4738519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14:cNvPr>
              <p14:cNvContentPartPr/>
              <p14:nvPr userDrawn="1"/>
            </p14:nvContentPartPr>
            <p14:xfrm>
              <a:off x="161400" y="2704135"/>
              <a:ext cx="207360" cy="13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AF7A46-D09D-424A-B348-C14A7A3840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00" y="2686495"/>
                <a:ext cx="24300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14:cNvPr>
              <p14:cNvContentPartPr/>
              <p14:nvPr userDrawn="1"/>
            </p14:nvContentPartPr>
            <p14:xfrm>
              <a:off x="145920" y="2669575"/>
              <a:ext cx="694800" cy="1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076D9E-10AD-3548-BDCB-DA226AB3AF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920" y="2651935"/>
                <a:ext cx="7304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14:cNvPr>
              <p14:cNvContentPartPr/>
              <p14:nvPr userDrawn="1"/>
            </p14:nvContentPartPr>
            <p14:xfrm>
              <a:off x="2939160" y="2244775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A9E4ED-1300-7047-8AD0-E140EE012BB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21160" y="222713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45504B08-FDE0-274B-8448-8F6A5ED725D0}"/>
              </a:ext>
            </a:extLst>
          </p:cNvPr>
          <p:cNvSpPr/>
          <p:nvPr userDrawn="1"/>
        </p:nvSpPr>
        <p:spPr>
          <a:xfrm>
            <a:off x="1731979" y="2290538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5A717D-656E-C54B-93C9-CC53A549562F}"/>
              </a:ext>
            </a:extLst>
          </p:cNvPr>
          <p:cNvSpPr txBox="1"/>
          <p:nvPr userDrawn="1"/>
        </p:nvSpPr>
        <p:spPr>
          <a:xfrm>
            <a:off x="1719013" y="2264813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7C2898-81EB-FA4B-B8D4-EB70B5D39AA2}"/>
              </a:ext>
            </a:extLst>
          </p:cNvPr>
          <p:cNvSpPr txBox="1"/>
          <p:nvPr userDrawn="1"/>
        </p:nvSpPr>
        <p:spPr>
          <a:xfrm>
            <a:off x="2739279" y="2344849"/>
            <a:ext cx="956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 </a:t>
            </a:r>
          </a:p>
        </p:txBody>
      </p:sp>
      <p:sp>
        <p:nvSpPr>
          <p:cNvPr id="57" name="Round Same Side Corner Rectangle 56">
            <a:extLst>
              <a:ext uri="{FF2B5EF4-FFF2-40B4-BE49-F238E27FC236}">
                <a16:creationId xmlns:a16="http://schemas.microsoft.com/office/drawing/2014/main" id="{809F011E-EAC0-A042-9D8C-E09D2D34FDCF}"/>
              </a:ext>
            </a:extLst>
          </p:cNvPr>
          <p:cNvSpPr/>
          <p:nvPr userDrawn="1"/>
        </p:nvSpPr>
        <p:spPr>
          <a:xfrm>
            <a:off x="2728493" y="2293030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414B4D-A89D-AF40-93FA-4700021F76C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72401" y="1030767"/>
            <a:ext cx="5318125" cy="1143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 add subtitle</a:t>
            </a:r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FFDD0FBF-8A22-044A-A730-3DB6FE41984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38547" y="1074647"/>
            <a:ext cx="5198380" cy="1143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 add subtitle</a:t>
            </a:r>
          </a:p>
        </p:txBody>
      </p:sp>
    </p:spTree>
    <p:extLst>
      <p:ext uri="{BB962C8B-B14F-4D97-AF65-F5344CB8AC3E}">
        <p14:creationId xmlns:p14="http://schemas.microsoft.com/office/powerpoint/2010/main" val="1670756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Case 6 -Order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5017" y="2272713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6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78219816"/>
              </p:ext>
            </p:extLst>
          </p:nvPr>
        </p:nvGraphicFramePr>
        <p:xfrm>
          <a:off x="7546206" y="2798723"/>
          <a:ext cx="449072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183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87589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698366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Improved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Change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Declined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7289FA7-F12D-A042-84E5-1E176641C1C2}"/>
              </a:ext>
            </a:extLst>
          </p:cNvPr>
          <p:cNvSpPr/>
          <p:nvPr userDrawn="1"/>
        </p:nvSpPr>
        <p:spPr>
          <a:xfrm>
            <a:off x="10015889" y="337514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267533-DBA6-4044-924D-D3728EA059A9}"/>
              </a:ext>
            </a:extLst>
          </p:cNvPr>
          <p:cNvSpPr/>
          <p:nvPr userDrawn="1"/>
        </p:nvSpPr>
        <p:spPr>
          <a:xfrm>
            <a:off x="10847674" y="340021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290044-43F0-024A-A505-77DF0DE9615B}"/>
              </a:ext>
            </a:extLst>
          </p:cNvPr>
          <p:cNvSpPr/>
          <p:nvPr userDrawn="1"/>
        </p:nvSpPr>
        <p:spPr>
          <a:xfrm>
            <a:off x="10020301" y="375826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7A83A8-A73A-A041-BBB0-6E47934C9F3E}"/>
              </a:ext>
            </a:extLst>
          </p:cNvPr>
          <p:cNvSpPr/>
          <p:nvPr userDrawn="1"/>
        </p:nvSpPr>
        <p:spPr>
          <a:xfrm>
            <a:off x="10015889" y="416512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50ECA8-4DF5-A143-804F-8E5D091466DE}"/>
              </a:ext>
            </a:extLst>
          </p:cNvPr>
          <p:cNvSpPr/>
          <p:nvPr userDrawn="1"/>
        </p:nvSpPr>
        <p:spPr>
          <a:xfrm>
            <a:off x="10870535" y="3774308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69C72C-B17D-0D48-B0CF-929A29631668}"/>
              </a:ext>
            </a:extLst>
          </p:cNvPr>
          <p:cNvSpPr/>
          <p:nvPr userDrawn="1"/>
        </p:nvSpPr>
        <p:spPr>
          <a:xfrm>
            <a:off x="10015889" y="450356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09F1B0-6D38-7145-9313-9DB8AE600380}"/>
              </a:ext>
            </a:extLst>
          </p:cNvPr>
          <p:cNvSpPr/>
          <p:nvPr userDrawn="1"/>
        </p:nvSpPr>
        <p:spPr>
          <a:xfrm>
            <a:off x="10870535" y="414648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CB1D39-C83A-6E4B-9676-85FA7D751384}"/>
              </a:ext>
            </a:extLst>
          </p:cNvPr>
          <p:cNvSpPr/>
          <p:nvPr userDrawn="1"/>
        </p:nvSpPr>
        <p:spPr>
          <a:xfrm>
            <a:off x="11647774" y="336423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6E78B01-8AF2-E74A-B754-915260119019}"/>
              </a:ext>
            </a:extLst>
          </p:cNvPr>
          <p:cNvSpPr/>
          <p:nvPr userDrawn="1"/>
        </p:nvSpPr>
        <p:spPr>
          <a:xfrm>
            <a:off x="11643227" y="482682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A6F127-E5AA-884D-852F-C4C6771505D2}"/>
              </a:ext>
            </a:extLst>
          </p:cNvPr>
          <p:cNvSpPr/>
          <p:nvPr userDrawn="1"/>
        </p:nvSpPr>
        <p:spPr>
          <a:xfrm>
            <a:off x="11658601" y="412880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1026C1-56A8-1F48-A476-445B41D9D3CA}"/>
              </a:ext>
            </a:extLst>
          </p:cNvPr>
          <p:cNvSpPr/>
          <p:nvPr userDrawn="1"/>
        </p:nvSpPr>
        <p:spPr>
          <a:xfrm>
            <a:off x="11658601" y="373019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9153A9-6B3A-2E4C-9A1F-C95141E27FFC}"/>
              </a:ext>
            </a:extLst>
          </p:cNvPr>
          <p:cNvSpPr/>
          <p:nvPr userDrawn="1"/>
        </p:nvSpPr>
        <p:spPr>
          <a:xfrm>
            <a:off x="11680127" y="446907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E0270-C8A7-D840-8929-6E80E03F107F}"/>
              </a:ext>
            </a:extLst>
          </p:cNvPr>
          <p:cNvSpPr/>
          <p:nvPr userDrawn="1"/>
        </p:nvSpPr>
        <p:spPr>
          <a:xfrm>
            <a:off x="10870535" y="452527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21F89C3-1121-CC45-A39E-6B7B9F3FAFF2}"/>
              </a:ext>
            </a:extLst>
          </p:cNvPr>
          <p:cNvSpPr/>
          <p:nvPr userDrawn="1"/>
        </p:nvSpPr>
        <p:spPr>
          <a:xfrm>
            <a:off x="10870535" y="47999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68A95DF-AAB8-CD47-98F0-D4B100650A6E}"/>
              </a:ext>
            </a:extLst>
          </p:cNvPr>
          <p:cNvSpPr/>
          <p:nvPr userDrawn="1"/>
        </p:nvSpPr>
        <p:spPr>
          <a:xfrm>
            <a:off x="10015889" y="486953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623816" y="3254881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620028" y="3966475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620028" y="3593184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633223" y="4331269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652082" y="4738519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917759" y="2650854"/>
              <a:ext cx="911527" cy="76849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752" y="2632899"/>
                <a:ext cx="947181" cy="112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6080" y="2618455"/>
                <a:ext cx="34704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14:cNvPr>
              <p14:cNvContentPartPr/>
              <p14:nvPr userDrawn="1"/>
            </p14:nvContentPartPr>
            <p14:xfrm>
              <a:off x="1016824" y="2605520"/>
              <a:ext cx="322560" cy="45719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8184" y="2596812"/>
                <a:ext cx="340200" cy="6349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14:cNvPr>
              <p14:cNvContentPartPr/>
              <p14:nvPr userDrawn="1"/>
            </p14:nvContentPartPr>
            <p14:xfrm>
              <a:off x="3774360" y="1234975"/>
              <a:ext cx="3240" cy="32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4DA9F3-FA60-7343-A0B4-FAC7BBFC86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56720" y="1216975"/>
                <a:ext cx="3888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14:cNvPr>
              <p14:cNvContentPartPr/>
              <p14:nvPr userDrawn="1"/>
            </p14:nvContentPartPr>
            <p14:xfrm>
              <a:off x="907320" y="2624935"/>
              <a:ext cx="858600" cy="64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F27F5E6-4CE1-A640-B360-27AEF462C84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9680" y="2606935"/>
                <a:ext cx="89424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14:cNvPr>
              <p14:cNvContentPartPr/>
              <p14:nvPr userDrawn="1"/>
            </p14:nvContentPartPr>
            <p14:xfrm>
              <a:off x="1250040" y="2643655"/>
              <a:ext cx="305280" cy="40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C8B93F3-A53D-5A4D-A847-4ABA51718E9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2400" y="2625655"/>
                <a:ext cx="340920" cy="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14:cNvPr>
              <p14:cNvContentPartPr/>
              <p14:nvPr userDrawn="1"/>
            </p14:nvContentPartPr>
            <p14:xfrm>
              <a:off x="1462440" y="2668855"/>
              <a:ext cx="11484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C22095-C3E4-D447-8FD5-B8F4CFC0FD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444800" y="2650855"/>
                <a:ext cx="150480" cy="4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5F8CC20-4268-F843-8294-5080A8565ADB}"/>
              </a:ext>
            </a:extLst>
          </p:cNvPr>
          <p:cNvGrpSpPr/>
          <p:nvPr/>
        </p:nvGrpSpPr>
        <p:grpSpPr>
          <a:xfrm>
            <a:off x="1473240" y="2593255"/>
            <a:ext cx="318600" cy="120600"/>
            <a:chOff x="1473240" y="2593255"/>
            <a:chExt cx="318600" cy="12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14:cNvPr>
                <p14:cNvContentPartPr/>
                <p14:nvPr userDrawn="1"/>
              </p14:nvContentPartPr>
              <p14:xfrm>
                <a:off x="1581240" y="2694775"/>
                <a:ext cx="201240" cy="19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2BFC76-B3EC-BB40-BF4D-55A816F10F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563240" y="2676775"/>
                  <a:ext cx="23688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14:cNvPr>
                <p14:cNvContentPartPr/>
                <p14:nvPr userDrawn="1"/>
              </p14:nvContentPartPr>
              <p14:xfrm>
                <a:off x="1634160" y="2593255"/>
                <a:ext cx="157680" cy="11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6764AA4-4BC2-3545-9434-1AE15BDF6AA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616520" y="2575255"/>
                  <a:ext cx="193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14:cNvPr>
                <p14:cNvContentPartPr/>
                <p14:nvPr userDrawn="1"/>
              </p14:nvContentPartPr>
              <p14:xfrm>
                <a:off x="1473240" y="2631055"/>
                <a:ext cx="311400" cy="44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EE73FF4-2B59-4C46-85FE-09E184A29EE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455240" y="2613415"/>
                  <a:ext cx="347040" cy="79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9AA0E86D-9D8E-924B-870B-C1D8B012623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575" y="973139"/>
            <a:ext cx="5530850" cy="107070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2" name="Text Placeholder 37">
            <a:extLst>
              <a:ext uri="{FF2B5EF4-FFF2-40B4-BE49-F238E27FC236}">
                <a16:creationId xmlns:a16="http://schemas.microsoft.com/office/drawing/2014/main" id="{53ECCBD6-3CFC-FA45-B451-3108D0C0E76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31563" y="1017802"/>
            <a:ext cx="5205363" cy="107070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54425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81630" y="2285526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6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00155015"/>
              </p:ext>
            </p:extLst>
          </p:nvPr>
        </p:nvGraphicFramePr>
        <p:xfrm>
          <a:off x="7546206" y="2798723"/>
          <a:ext cx="449072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183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87589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698366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Improved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Change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Declined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7289FA7-F12D-A042-84E5-1E176641C1C2}"/>
              </a:ext>
            </a:extLst>
          </p:cNvPr>
          <p:cNvSpPr/>
          <p:nvPr userDrawn="1"/>
        </p:nvSpPr>
        <p:spPr>
          <a:xfrm>
            <a:off x="10015889" y="337514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267533-DBA6-4044-924D-D3728EA059A9}"/>
              </a:ext>
            </a:extLst>
          </p:cNvPr>
          <p:cNvSpPr/>
          <p:nvPr userDrawn="1"/>
        </p:nvSpPr>
        <p:spPr>
          <a:xfrm>
            <a:off x="10847674" y="340021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290044-43F0-024A-A505-77DF0DE9615B}"/>
              </a:ext>
            </a:extLst>
          </p:cNvPr>
          <p:cNvSpPr/>
          <p:nvPr userDrawn="1"/>
        </p:nvSpPr>
        <p:spPr>
          <a:xfrm>
            <a:off x="10020301" y="375826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7A83A8-A73A-A041-BBB0-6E47934C9F3E}"/>
              </a:ext>
            </a:extLst>
          </p:cNvPr>
          <p:cNvSpPr/>
          <p:nvPr userDrawn="1"/>
        </p:nvSpPr>
        <p:spPr>
          <a:xfrm>
            <a:off x="10015889" y="416512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50ECA8-4DF5-A143-804F-8E5D091466DE}"/>
              </a:ext>
            </a:extLst>
          </p:cNvPr>
          <p:cNvSpPr/>
          <p:nvPr userDrawn="1"/>
        </p:nvSpPr>
        <p:spPr>
          <a:xfrm>
            <a:off x="10870535" y="3774308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69C72C-B17D-0D48-B0CF-929A29631668}"/>
              </a:ext>
            </a:extLst>
          </p:cNvPr>
          <p:cNvSpPr/>
          <p:nvPr userDrawn="1"/>
        </p:nvSpPr>
        <p:spPr>
          <a:xfrm>
            <a:off x="10015889" y="450356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09F1B0-6D38-7145-9313-9DB8AE600380}"/>
              </a:ext>
            </a:extLst>
          </p:cNvPr>
          <p:cNvSpPr/>
          <p:nvPr userDrawn="1"/>
        </p:nvSpPr>
        <p:spPr>
          <a:xfrm>
            <a:off x="10870535" y="414648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CB1D39-C83A-6E4B-9676-85FA7D751384}"/>
              </a:ext>
            </a:extLst>
          </p:cNvPr>
          <p:cNvSpPr/>
          <p:nvPr userDrawn="1"/>
        </p:nvSpPr>
        <p:spPr>
          <a:xfrm>
            <a:off x="11647774" y="336423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6E78B01-8AF2-E74A-B754-915260119019}"/>
              </a:ext>
            </a:extLst>
          </p:cNvPr>
          <p:cNvSpPr/>
          <p:nvPr userDrawn="1"/>
        </p:nvSpPr>
        <p:spPr>
          <a:xfrm>
            <a:off x="11643227" y="482682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A6F127-E5AA-884D-852F-C4C6771505D2}"/>
              </a:ext>
            </a:extLst>
          </p:cNvPr>
          <p:cNvSpPr/>
          <p:nvPr userDrawn="1"/>
        </p:nvSpPr>
        <p:spPr>
          <a:xfrm>
            <a:off x="11658601" y="412880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1026C1-56A8-1F48-A476-445B41D9D3CA}"/>
              </a:ext>
            </a:extLst>
          </p:cNvPr>
          <p:cNvSpPr/>
          <p:nvPr userDrawn="1"/>
        </p:nvSpPr>
        <p:spPr>
          <a:xfrm>
            <a:off x="11658601" y="373019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9153A9-6B3A-2E4C-9A1F-C95141E27FFC}"/>
              </a:ext>
            </a:extLst>
          </p:cNvPr>
          <p:cNvSpPr/>
          <p:nvPr userDrawn="1"/>
        </p:nvSpPr>
        <p:spPr>
          <a:xfrm>
            <a:off x="11680127" y="446907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E0270-C8A7-D840-8929-6E80E03F107F}"/>
              </a:ext>
            </a:extLst>
          </p:cNvPr>
          <p:cNvSpPr/>
          <p:nvPr userDrawn="1"/>
        </p:nvSpPr>
        <p:spPr>
          <a:xfrm>
            <a:off x="10870535" y="452527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21F89C3-1121-CC45-A39E-6B7B9F3FAFF2}"/>
              </a:ext>
            </a:extLst>
          </p:cNvPr>
          <p:cNvSpPr/>
          <p:nvPr userDrawn="1"/>
        </p:nvSpPr>
        <p:spPr>
          <a:xfrm>
            <a:off x="10870535" y="47999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68A95DF-AAB8-CD47-98F0-D4B100650A6E}"/>
              </a:ext>
            </a:extLst>
          </p:cNvPr>
          <p:cNvSpPr/>
          <p:nvPr userDrawn="1"/>
        </p:nvSpPr>
        <p:spPr>
          <a:xfrm>
            <a:off x="10015889" y="486953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623816" y="3254881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620028" y="3966475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620028" y="3593184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633223" y="4331269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652082" y="4738519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6075" y="2618455"/>
                <a:ext cx="347049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AA8CC8-BC76-404A-AEB8-6CD1AD6704C0}"/>
                  </a:ext>
                </a:extLst>
              </p14:cNvPr>
              <p14:cNvContentPartPr/>
              <p14:nvPr userDrawn="1"/>
            </p14:nvContentPartPr>
            <p14:xfrm>
              <a:off x="1907400" y="2660575"/>
              <a:ext cx="712800" cy="7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AA8CC8-BC76-404A-AEB8-6CD1AD6704C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89400" y="2642575"/>
                <a:ext cx="74844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9C54B6D-24E2-E74B-8B07-EC955294B04F}"/>
                  </a:ext>
                </a:extLst>
              </p14:cNvPr>
              <p14:cNvContentPartPr/>
              <p14:nvPr userDrawn="1"/>
            </p14:nvContentPartPr>
            <p14:xfrm>
              <a:off x="2485560" y="2618095"/>
              <a:ext cx="136440" cy="41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9C54B6D-24E2-E74B-8B07-EC955294B04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467560" y="2600455"/>
                <a:ext cx="172080" cy="7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1F35CC1-4B1E-5C4E-BA1A-44DA2E7966E0}"/>
                  </a:ext>
                </a:extLst>
              </p14:cNvPr>
              <p14:cNvContentPartPr/>
              <p14:nvPr userDrawn="1"/>
            </p14:nvContentPartPr>
            <p14:xfrm>
              <a:off x="692040" y="7329775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1F35CC1-4B1E-5C4E-BA1A-44DA2E7966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4400" y="73117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ABA0D97-14DD-5A46-9BD1-27A83A13F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59417" y="1090695"/>
            <a:ext cx="5624512" cy="102834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54" name="Text Placeholder 12">
            <a:extLst>
              <a:ext uri="{FF2B5EF4-FFF2-40B4-BE49-F238E27FC236}">
                <a16:creationId xmlns:a16="http://schemas.microsoft.com/office/drawing/2014/main" id="{A1085B80-14D6-544B-9C65-9FE4031353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84732" y="1173065"/>
            <a:ext cx="5252183" cy="102834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82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6D4E0881-525C-514B-8335-95E514CF7C15}"/>
              </a:ext>
            </a:extLst>
          </p:cNvPr>
          <p:cNvSpPr/>
          <p:nvPr userDrawn="1"/>
        </p:nvSpPr>
        <p:spPr>
          <a:xfrm>
            <a:off x="890400" y="2312182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6 of 6</a:t>
            </a: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1F636138-1DDA-4A4D-BA23-CC403CC08E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1786501"/>
              </p:ext>
            </p:extLst>
          </p:nvPr>
        </p:nvGraphicFramePr>
        <p:xfrm>
          <a:off x="7546206" y="2798723"/>
          <a:ext cx="449072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183">
                  <a:extLst>
                    <a:ext uri="{9D8B030D-6E8A-4147-A177-3AD203B41FA5}">
                      <a16:colId xmlns:a16="http://schemas.microsoft.com/office/drawing/2014/main" val="3518545716"/>
                    </a:ext>
                  </a:extLst>
                </a:gridCol>
                <a:gridCol w="789272">
                  <a:extLst>
                    <a:ext uri="{9D8B030D-6E8A-4147-A177-3AD203B41FA5}">
                      <a16:colId xmlns:a16="http://schemas.microsoft.com/office/drawing/2014/main" val="4281129058"/>
                    </a:ext>
                  </a:extLst>
                </a:gridCol>
                <a:gridCol w="875899">
                  <a:extLst>
                    <a:ext uri="{9D8B030D-6E8A-4147-A177-3AD203B41FA5}">
                      <a16:colId xmlns:a16="http://schemas.microsoft.com/office/drawing/2014/main" val="570777893"/>
                    </a:ext>
                  </a:extLst>
                </a:gridCol>
                <a:gridCol w="698366">
                  <a:extLst>
                    <a:ext uri="{9D8B030D-6E8A-4147-A177-3AD203B41FA5}">
                      <a16:colId xmlns:a16="http://schemas.microsoft.com/office/drawing/2014/main" val="202588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Assessment Finding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Improved 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 Change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br>
                        <a:rPr lang="en-US" sz="1100" dirty="0"/>
                      </a:br>
                      <a:r>
                        <a:rPr lang="en-US" sz="1100" dirty="0"/>
                        <a:t>Declined 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13614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945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50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407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4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672819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7289FA7-F12D-A042-84E5-1E176641C1C2}"/>
              </a:ext>
            </a:extLst>
          </p:cNvPr>
          <p:cNvSpPr/>
          <p:nvPr userDrawn="1"/>
        </p:nvSpPr>
        <p:spPr>
          <a:xfrm>
            <a:off x="10015889" y="337514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267533-DBA6-4044-924D-D3728EA059A9}"/>
              </a:ext>
            </a:extLst>
          </p:cNvPr>
          <p:cNvSpPr/>
          <p:nvPr userDrawn="1"/>
        </p:nvSpPr>
        <p:spPr>
          <a:xfrm>
            <a:off x="10847674" y="340021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290044-43F0-024A-A505-77DF0DE9615B}"/>
              </a:ext>
            </a:extLst>
          </p:cNvPr>
          <p:cNvSpPr/>
          <p:nvPr userDrawn="1"/>
        </p:nvSpPr>
        <p:spPr>
          <a:xfrm>
            <a:off x="10020301" y="375826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67A83A8-A73A-A041-BBB0-6E47934C9F3E}"/>
              </a:ext>
            </a:extLst>
          </p:cNvPr>
          <p:cNvSpPr/>
          <p:nvPr userDrawn="1"/>
        </p:nvSpPr>
        <p:spPr>
          <a:xfrm>
            <a:off x="10015889" y="416512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C50ECA8-4DF5-A143-804F-8E5D091466DE}"/>
              </a:ext>
            </a:extLst>
          </p:cNvPr>
          <p:cNvSpPr/>
          <p:nvPr userDrawn="1"/>
        </p:nvSpPr>
        <p:spPr>
          <a:xfrm>
            <a:off x="10870535" y="3774308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69C72C-B17D-0D48-B0CF-929A29631668}"/>
              </a:ext>
            </a:extLst>
          </p:cNvPr>
          <p:cNvSpPr/>
          <p:nvPr userDrawn="1"/>
        </p:nvSpPr>
        <p:spPr>
          <a:xfrm>
            <a:off x="10015889" y="4503565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09F1B0-6D38-7145-9313-9DB8AE600380}"/>
              </a:ext>
            </a:extLst>
          </p:cNvPr>
          <p:cNvSpPr/>
          <p:nvPr userDrawn="1"/>
        </p:nvSpPr>
        <p:spPr>
          <a:xfrm>
            <a:off x="10870535" y="414648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CB1D39-C83A-6E4B-9676-85FA7D751384}"/>
              </a:ext>
            </a:extLst>
          </p:cNvPr>
          <p:cNvSpPr/>
          <p:nvPr userDrawn="1"/>
        </p:nvSpPr>
        <p:spPr>
          <a:xfrm>
            <a:off x="11647774" y="336423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6E78B01-8AF2-E74A-B754-915260119019}"/>
              </a:ext>
            </a:extLst>
          </p:cNvPr>
          <p:cNvSpPr/>
          <p:nvPr userDrawn="1"/>
        </p:nvSpPr>
        <p:spPr>
          <a:xfrm>
            <a:off x="11643227" y="4826824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A6F127-E5AA-884D-852F-C4C6771505D2}"/>
              </a:ext>
            </a:extLst>
          </p:cNvPr>
          <p:cNvSpPr/>
          <p:nvPr userDrawn="1"/>
        </p:nvSpPr>
        <p:spPr>
          <a:xfrm>
            <a:off x="11658601" y="4128801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1026C1-56A8-1F48-A476-445B41D9D3CA}"/>
              </a:ext>
            </a:extLst>
          </p:cNvPr>
          <p:cNvSpPr/>
          <p:nvPr userDrawn="1"/>
        </p:nvSpPr>
        <p:spPr>
          <a:xfrm>
            <a:off x="11658601" y="3730192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9153A9-6B3A-2E4C-9A1F-C95141E27FFC}"/>
              </a:ext>
            </a:extLst>
          </p:cNvPr>
          <p:cNvSpPr/>
          <p:nvPr userDrawn="1"/>
        </p:nvSpPr>
        <p:spPr>
          <a:xfrm>
            <a:off x="11680127" y="4469079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E0270-C8A7-D840-8929-6E80E03F107F}"/>
              </a:ext>
            </a:extLst>
          </p:cNvPr>
          <p:cNvSpPr/>
          <p:nvPr userDrawn="1"/>
        </p:nvSpPr>
        <p:spPr>
          <a:xfrm>
            <a:off x="10870535" y="4525273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21F89C3-1121-CC45-A39E-6B7B9F3FAFF2}"/>
              </a:ext>
            </a:extLst>
          </p:cNvPr>
          <p:cNvSpPr/>
          <p:nvPr userDrawn="1"/>
        </p:nvSpPr>
        <p:spPr>
          <a:xfrm>
            <a:off x="10870535" y="479999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68A95DF-AAB8-CD47-98F0-D4B100650A6E}"/>
              </a:ext>
            </a:extLst>
          </p:cNvPr>
          <p:cNvSpPr/>
          <p:nvPr userDrawn="1"/>
        </p:nvSpPr>
        <p:spPr>
          <a:xfrm>
            <a:off x="10015889" y="4869536"/>
            <a:ext cx="76200" cy="854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7623816" y="3254881"/>
            <a:ext cx="1973174" cy="3048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5"/>
          </p:nvPr>
        </p:nvSpPr>
        <p:spPr>
          <a:xfrm flipH="1">
            <a:off x="7620028" y="3966475"/>
            <a:ext cx="1976962" cy="28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7620028" y="3593184"/>
            <a:ext cx="1976962" cy="373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3"/>
          </p:nvPr>
        </p:nvSpPr>
        <p:spPr>
          <a:xfrm flipH="1">
            <a:off x="7633223" y="4331269"/>
            <a:ext cx="1963767" cy="3610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8" name="Google Shape;118;p16"/>
          <p:cNvSpPr txBox="1">
            <a:spLocks noGrp="1"/>
          </p:cNvSpPr>
          <p:nvPr>
            <p:ph type="subTitle" idx="14"/>
          </p:nvPr>
        </p:nvSpPr>
        <p:spPr>
          <a:xfrm flipH="1">
            <a:off x="7652082" y="4738519"/>
            <a:ext cx="1944906" cy="341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Round Same Side Corner Rectangle 39">
            <a:extLst>
              <a:ext uri="{FF2B5EF4-FFF2-40B4-BE49-F238E27FC236}">
                <a16:creationId xmlns:a16="http://schemas.microsoft.com/office/drawing/2014/main" id="{46D6D5AA-79CC-114C-B598-7015364C98DB}"/>
              </a:ext>
            </a:extLst>
          </p:cNvPr>
          <p:cNvSpPr/>
          <p:nvPr userDrawn="1"/>
        </p:nvSpPr>
        <p:spPr>
          <a:xfrm>
            <a:off x="1880198" y="2280377"/>
            <a:ext cx="759594" cy="394636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9A217-D248-D64C-8CA3-0C06D95F8057}"/>
              </a:ext>
            </a:extLst>
          </p:cNvPr>
          <p:cNvSpPr txBox="1"/>
          <p:nvPr userDrawn="1"/>
        </p:nvSpPr>
        <p:spPr>
          <a:xfrm>
            <a:off x="859417" y="2394736"/>
            <a:ext cx="859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4CF15E-8CE4-5043-85BA-86F5D5E48F29}"/>
              </a:ext>
            </a:extLst>
          </p:cNvPr>
          <p:cNvSpPr txBox="1"/>
          <p:nvPr userDrawn="1"/>
        </p:nvSpPr>
        <p:spPr>
          <a:xfrm>
            <a:off x="1841295" y="2252515"/>
            <a:ext cx="95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Laboratory Results </a:t>
            </a:r>
          </a:p>
        </p:txBody>
      </p:sp>
      <p:sp>
        <p:nvSpPr>
          <p:cNvPr id="50" name="Round Same Side Corner Rectangle 49">
            <a:extLst>
              <a:ext uri="{FF2B5EF4-FFF2-40B4-BE49-F238E27FC236}">
                <a16:creationId xmlns:a16="http://schemas.microsoft.com/office/drawing/2014/main" id="{16D7B02E-C5E9-9441-80AE-3436FFD01174}"/>
              </a:ext>
            </a:extLst>
          </p:cNvPr>
          <p:cNvSpPr/>
          <p:nvPr userDrawn="1"/>
        </p:nvSpPr>
        <p:spPr>
          <a:xfrm>
            <a:off x="2698134" y="2293029"/>
            <a:ext cx="943267" cy="36933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14:cNvPr>
              <p14:cNvContentPartPr/>
              <p14:nvPr userDrawn="1"/>
            </p14:nvContentPartPr>
            <p14:xfrm>
              <a:off x="917202" y="2187725"/>
              <a:ext cx="901080" cy="1368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C58D9466-3390-5246-A571-2DD20C1BF29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9202" y="2169725"/>
                <a:ext cx="93672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14:cNvPr>
              <p14:cNvContentPartPr/>
              <p14:nvPr userDrawn="1"/>
            </p14:nvContentPartPr>
            <p14:xfrm>
              <a:off x="890400" y="2622775"/>
              <a:ext cx="338400" cy="442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5C8A3E9-C471-364C-8E8B-B1FBE906A80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6075" y="2618455"/>
                <a:ext cx="347049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14:cNvPr>
              <p14:cNvContentPartPr/>
              <p14:nvPr userDrawn="1"/>
            </p14:nvContentPartPr>
            <p14:xfrm>
              <a:off x="913080" y="2625295"/>
              <a:ext cx="292320" cy="4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74F796B-D08A-0947-8528-1C23BA3E626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8760" y="2620975"/>
                <a:ext cx="30096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14:cNvPr>
              <p14:cNvContentPartPr/>
              <p14:nvPr userDrawn="1"/>
            </p14:nvContentPartPr>
            <p14:xfrm>
              <a:off x="1016824" y="2605520"/>
              <a:ext cx="322560" cy="45719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5002956-B491-CA41-B011-40EBCEB79DC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7814" y="2596449"/>
                <a:ext cx="340220" cy="63499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0681643-8817-E349-9BD5-16BAB4413A07}"/>
              </a:ext>
            </a:extLst>
          </p:cNvPr>
          <p:cNvSpPr txBox="1"/>
          <p:nvPr userDrawn="1"/>
        </p:nvSpPr>
        <p:spPr>
          <a:xfrm>
            <a:off x="2711176" y="2358349"/>
            <a:ext cx="930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Medication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AB1446-ED51-BB48-84D5-44B2E1D8D7C8}"/>
                  </a:ext>
                </a:extLst>
              </p14:cNvPr>
              <p14:cNvContentPartPr/>
              <p14:nvPr userDrawn="1"/>
            </p14:nvContentPartPr>
            <p14:xfrm>
              <a:off x="3958320" y="175495"/>
              <a:ext cx="2880" cy="2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AB1446-ED51-BB48-84D5-44B2E1D8D7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40680" y="157495"/>
                <a:ext cx="38520" cy="3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6378BE3-A354-7943-9C66-0DD9902D89D1}"/>
                  </a:ext>
                </a:extLst>
              </p14:cNvPr>
              <p14:cNvContentPartPr/>
              <p14:nvPr userDrawn="1"/>
            </p14:nvContentPartPr>
            <p14:xfrm>
              <a:off x="2728200" y="2571655"/>
              <a:ext cx="967320" cy="100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6378BE3-A354-7943-9C66-0DD9902D89D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10200" y="2554015"/>
                <a:ext cx="100296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04FB5F0-29E7-0D4F-9982-025363561405}"/>
                  </a:ext>
                </a:extLst>
              </p14:cNvPr>
              <p14:cNvContentPartPr/>
              <p14:nvPr userDrawn="1"/>
            </p14:nvContentPartPr>
            <p14:xfrm>
              <a:off x="2763120" y="2569495"/>
              <a:ext cx="490680" cy="892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04FB5F0-29E7-0D4F-9982-02536356140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45480" y="2551855"/>
                <a:ext cx="526320" cy="1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025E563-2092-6349-B729-2BDA40B7D87E}"/>
                  </a:ext>
                </a:extLst>
              </p14:cNvPr>
              <p14:cNvContentPartPr/>
              <p14:nvPr userDrawn="1"/>
            </p14:nvContentPartPr>
            <p14:xfrm>
              <a:off x="5275560" y="2311375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025E563-2092-6349-B729-2BDA40B7D8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7560" y="229373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CCC4681-E194-014B-896C-FDC2ADBB769A}"/>
                  </a:ext>
                </a:extLst>
              </p14:cNvPr>
              <p14:cNvContentPartPr/>
              <p14:nvPr userDrawn="1"/>
            </p14:nvContentPartPr>
            <p14:xfrm>
              <a:off x="2746920" y="2633935"/>
              <a:ext cx="757800" cy="255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CCC4681-E194-014B-896C-FDC2ADBB769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28920" y="2615935"/>
                <a:ext cx="793440" cy="6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05ECAF5-9071-424B-AB16-320E8E70606E}"/>
                  </a:ext>
                </a:extLst>
              </p14:cNvPr>
              <p14:cNvContentPartPr/>
              <p14:nvPr userDrawn="1"/>
            </p14:nvContentPartPr>
            <p14:xfrm>
              <a:off x="2988840" y="2663815"/>
              <a:ext cx="523800" cy="19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05ECAF5-9071-424B-AB16-320E8E70606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970840" y="2645815"/>
                <a:ext cx="5594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A5A1BF9-2521-9D48-AAFC-031FE40EA355}"/>
                  </a:ext>
                </a:extLst>
              </p14:cNvPr>
              <p14:cNvContentPartPr/>
              <p14:nvPr userDrawn="1"/>
            </p14:nvContentPartPr>
            <p14:xfrm>
              <a:off x="4887480" y="2291575"/>
              <a:ext cx="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A5A1BF9-2521-9D48-AAFC-031FE40EA3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69840" y="2273935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0E3F2FC-6AAF-4E44-81FB-6C52C948E4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8599" y="1055300"/>
            <a:ext cx="5551488" cy="109696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297E8B4A-5C7F-2048-91F0-65A7249628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821244" y="1101270"/>
            <a:ext cx="5215672" cy="109696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068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5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65486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968304" y="2242678"/>
            <a:ext cx="766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6947957" y="1249794"/>
            <a:ext cx="4829907" cy="9877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6964708" y="2723534"/>
            <a:ext cx="4796407" cy="25284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167488" y="2662578"/>
              <a:ext cx="685284" cy="57775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492" y="2644635"/>
                <a:ext cx="720916" cy="933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F163AB-B5C5-514C-8F9A-D0670BA88FBB}"/>
                  </a:ext>
                </a:extLst>
              </p14:cNvPr>
              <p14:cNvContentPartPr/>
              <p14:nvPr userDrawn="1"/>
            </p14:nvContentPartPr>
            <p14:xfrm>
              <a:off x="4633680" y="1179535"/>
              <a:ext cx="8640" cy="5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F163AB-B5C5-514C-8F9A-D0670BA88FB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15680" y="1161895"/>
                <a:ext cx="4428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6F35B9D-EA75-154D-9D37-0141F87375C5}"/>
                  </a:ext>
                </a:extLst>
              </p14:cNvPr>
              <p14:cNvContentPartPr/>
              <p14:nvPr userDrawn="1"/>
            </p14:nvContentPartPr>
            <p14:xfrm>
              <a:off x="3798840" y="1743655"/>
              <a:ext cx="57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6F35B9D-EA75-154D-9D37-0141F87375C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81200" y="1725655"/>
                <a:ext cx="414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5C8A47A-FEC7-0749-ABCA-DC9EDD94F660}"/>
              </a:ext>
            </a:extLst>
          </p:cNvPr>
          <p:cNvSpPr/>
          <p:nvPr userDrawn="1"/>
        </p:nvSpPr>
        <p:spPr>
          <a:xfrm>
            <a:off x="6964710" y="2629483"/>
            <a:ext cx="4829907" cy="2720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B3AFF0A-EF71-2545-B213-2BF2892C5E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261" y="1266748"/>
            <a:ext cx="4959732" cy="789393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7332674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 preserve="1" userDrawn="1">
  <p:cSld name="1_Title and six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subTitle" idx="7"/>
          </p:nvPr>
        </p:nvSpPr>
        <p:spPr>
          <a:xfrm flipH="1">
            <a:off x="193706" y="2728642"/>
            <a:ext cx="5494679" cy="29101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grpSp>
        <p:nvGrpSpPr>
          <p:cNvPr id="120" name="Google Shape;120;p16"/>
          <p:cNvGrpSpPr/>
          <p:nvPr/>
        </p:nvGrpSpPr>
        <p:grpSpPr>
          <a:xfrm>
            <a:off x="-6025" y="-26200"/>
            <a:ext cx="12217384" cy="6884199"/>
            <a:chOff x="-4519" y="-19650"/>
            <a:chExt cx="9163038" cy="5163149"/>
          </a:xfrm>
        </p:grpSpPr>
        <p:sp>
          <p:nvSpPr>
            <p:cNvPr id="121" name="Google Shape;121;p16"/>
            <p:cNvSpPr/>
            <p:nvPr/>
          </p:nvSpPr>
          <p:spPr>
            <a:xfrm>
              <a:off x="-4519" y="-19650"/>
              <a:ext cx="1351963" cy="1265779"/>
            </a:xfrm>
            <a:custGeom>
              <a:avLst/>
              <a:gdLst/>
              <a:ahLst/>
              <a:cxnLst/>
              <a:rect l="l" t="t" r="r" b="b"/>
              <a:pathLst>
                <a:path w="10168" h="9520" extrusionOk="0">
                  <a:moveTo>
                    <a:pt x="4082" y="0"/>
                  </a:moveTo>
                  <a:lnTo>
                    <a:pt x="145" y="3687"/>
                  </a:lnTo>
                  <a:lnTo>
                    <a:pt x="1" y="3822"/>
                  </a:lnTo>
                  <a:lnTo>
                    <a:pt x="1" y="9519"/>
                  </a:lnTo>
                  <a:lnTo>
                    <a:pt x="145" y="9384"/>
                  </a:lnTo>
                  <a:lnTo>
                    <a:pt x="1016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122;p16"/>
            <p:cNvSpPr/>
            <p:nvPr/>
          </p:nvSpPr>
          <p:spPr>
            <a:xfrm rot="10800000" flipH="1">
              <a:off x="7803232" y="3874263"/>
              <a:ext cx="1355287" cy="1269236"/>
            </a:xfrm>
            <a:custGeom>
              <a:avLst/>
              <a:gdLst/>
              <a:ahLst/>
              <a:cxnLst/>
              <a:rect l="l" t="t" r="r" b="b"/>
              <a:pathLst>
                <a:path w="10193" h="9546" extrusionOk="0">
                  <a:moveTo>
                    <a:pt x="0" y="1"/>
                  </a:moveTo>
                  <a:lnTo>
                    <a:pt x="10049" y="9410"/>
                  </a:lnTo>
                  <a:lnTo>
                    <a:pt x="10193" y="9545"/>
                  </a:lnTo>
                  <a:lnTo>
                    <a:pt x="10193" y="3846"/>
                  </a:lnTo>
                  <a:lnTo>
                    <a:pt x="10049" y="3710"/>
                  </a:lnTo>
                  <a:lnTo>
                    <a:pt x="6086" y="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46B224C-12EB-1743-83E6-67C9120B822D}"/>
              </a:ext>
            </a:extLst>
          </p:cNvPr>
          <p:cNvSpPr/>
          <p:nvPr userDrawn="1"/>
        </p:nvSpPr>
        <p:spPr>
          <a:xfrm>
            <a:off x="0" y="356135"/>
            <a:ext cx="2752825" cy="52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/>
              <a:t>Case Study Screen </a:t>
            </a:r>
          </a:p>
          <a:p>
            <a:pPr algn="r"/>
            <a:r>
              <a:rPr lang="en-US" dirty="0"/>
              <a:t>5 of 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781E83A-6F33-C742-BAD7-3D3D0215CB9A}"/>
              </a:ext>
            </a:extLst>
          </p:cNvPr>
          <p:cNvSpPr/>
          <p:nvPr userDrawn="1"/>
        </p:nvSpPr>
        <p:spPr>
          <a:xfrm>
            <a:off x="122322" y="2675884"/>
            <a:ext cx="5643212" cy="30703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 Same Side Corner Rectangle 41">
            <a:extLst>
              <a:ext uri="{FF2B5EF4-FFF2-40B4-BE49-F238E27FC236}">
                <a16:creationId xmlns:a16="http://schemas.microsoft.com/office/drawing/2014/main" id="{2C2A3962-5B35-6D46-AFE9-5B35B14B7339}"/>
              </a:ext>
            </a:extLst>
          </p:cNvPr>
          <p:cNvSpPr/>
          <p:nvPr userDrawn="1"/>
        </p:nvSpPr>
        <p:spPr>
          <a:xfrm>
            <a:off x="122322" y="2290813"/>
            <a:ext cx="715878" cy="385071"/>
          </a:xfrm>
          <a:prstGeom prst="round2Same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D33A3F-A85D-BD48-9F2A-55B611C8B84F}"/>
              </a:ext>
            </a:extLst>
          </p:cNvPr>
          <p:cNvSpPr txBox="1"/>
          <p:nvPr userDrawn="1"/>
        </p:nvSpPr>
        <p:spPr>
          <a:xfrm>
            <a:off x="250257" y="24448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06BB2-5369-7949-A715-F53AEA83FDE5}"/>
              </a:ext>
            </a:extLst>
          </p:cNvPr>
          <p:cNvSpPr txBox="1"/>
          <p:nvPr userDrawn="1"/>
        </p:nvSpPr>
        <p:spPr>
          <a:xfrm>
            <a:off x="107750" y="2288932"/>
            <a:ext cx="859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Nurses’ Notes</a:t>
            </a:r>
          </a:p>
        </p:txBody>
      </p:sp>
      <p:sp>
        <p:nvSpPr>
          <p:cNvPr id="45" name="Round Same Side Corner Rectangle 44">
            <a:extLst>
              <a:ext uri="{FF2B5EF4-FFF2-40B4-BE49-F238E27FC236}">
                <a16:creationId xmlns:a16="http://schemas.microsoft.com/office/drawing/2014/main" id="{62A6271E-EB8B-0B4C-8F20-D6C77FA071E8}"/>
              </a:ext>
            </a:extLst>
          </p:cNvPr>
          <p:cNvSpPr/>
          <p:nvPr userDrawn="1"/>
        </p:nvSpPr>
        <p:spPr>
          <a:xfrm>
            <a:off x="895386" y="2281248"/>
            <a:ext cx="759594" cy="394636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3F25B2-4D4A-224B-B8F1-F222D2E3C9A2}"/>
              </a:ext>
            </a:extLst>
          </p:cNvPr>
          <p:cNvSpPr txBox="1"/>
          <p:nvPr userDrawn="1"/>
        </p:nvSpPr>
        <p:spPr>
          <a:xfrm>
            <a:off x="968304" y="2242678"/>
            <a:ext cx="766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Vital Signs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29AA665-5841-CF40-9E59-61C68EB45EF5}"/>
              </a:ext>
            </a:extLst>
          </p:cNvPr>
          <p:cNvCxnSpPr>
            <a:cxnSpLocks/>
          </p:cNvCxnSpPr>
          <p:nvPr userDrawn="1"/>
        </p:nvCxnSpPr>
        <p:spPr>
          <a:xfrm>
            <a:off x="6708808" y="770021"/>
            <a:ext cx="0" cy="52168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Google Shape;108;p16"/>
          <p:cNvSpPr txBox="1">
            <a:spLocks noGrp="1"/>
          </p:cNvSpPr>
          <p:nvPr>
            <p:ph type="subTitle" idx="1"/>
          </p:nvPr>
        </p:nvSpPr>
        <p:spPr>
          <a:xfrm flipH="1">
            <a:off x="6947957" y="1249794"/>
            <a:ext cx="4829907" cy="9877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p:sp>
        <p:nvSpPr>
          <p:cNvPr id="116" name="Google Shape;116;p16"/>
          <p:cNvSpPr txBox="1">
            <a:spLocks noGrp="1"/>
          </p:cNvSpPr>
          <p:nvPr>
            <p:ph type="subTitle" idx="9"/>
          </p:nvPr>
        </p:nvSpPr>
        <p:spPr>
          <a:xfrm flipH="1">
            <a:off x="6964708" y="2723534"/>
            <a:ext cx="4796407" cy="25284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endParaRPr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14:cNvPr>
              <p14:cNvContentPartPr/>
              <p14:nvPr userDrawn="1"/>
            </p14:nvContentPartPr>
            <p14:xfrm>
              <a:off x="917760" y="2650855"/>
              <a:ext cx="738720" cy="62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81EE949-B424-2C47-BADF-CA57F1F1D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760" y="2632855"/>
                <a:ext cx="774360" cy="9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14:cNvPr>
              <p14:cNvContentPartPr/>
              <p14:nvPr userDrawn="1"/>
            </p14:nvContentPartPr>
            <p14:xfrm>
              <a:off x="1622640" y="177497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3622173-B027-5045-9D92-71921C1207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4640" y="1756975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F163AB-B5C5-514C-8F9A-D0670BA88FBB}"/>
                  </a:ext>
                </a:extLst>
              </p14:cNvPr>
              <p14:cNvContentPartPr/>
              <p14:nvPr userDrawn="1"/>
            </p14:nvContentPartPr>
            <p14:xfrm>
              <a:off x="4633680" y="1179535"/>
              <a:ext cx="8640" cy="5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F163AB-B5C5-514C-8F9A-D0670BA88FB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15680" y="1161535"/>
                <a:ext cx="44280" cy="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6F35B9D-EA75-154D-9D37-0141F87375C5}"/>
                  </a:ext>
                </a:extLst>
              </p14:cNvPr>
              <p14:cNvContentPartPr/>
              <p14:nvPr userDrawn="1"/>
            </p14:nvContentPartPr>
            <p14:xfrm>
              <a:off x="3798840" y="1743655"/>
              <a:ext cx="57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6F35B9D-EA75-154D-9D37-0141F87375C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780840" y="1725655"/>
                <a:ext cx="414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5C8A47A-FEC7-0749-ABCA-DC9EDD94F660}"/>
              </a:ext>
            </a:extLst>
          </p:cNvPr>
          <p:cNvSpPr/>
          <p:nvPr userDrawn="1"/>
        </p:nvSpPr>
        <p:spPr>
          <a:xfrm>
            <a:off x="6964710" y="2629483"/>
            <a:ext cx="4829907" cy="27208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B3AFF0A-EF71-2545-B213-2BF2892C5E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261" y="1266748"/>
            <a:ext cx="4959732" cy="789393"/>
          </a:xfrm>
        </p:spPr>
        <p:txBody>
          <a:bodyPr anchor="t">
            <a:normAutofit/>
          </a:bodyPr>
          <a:lstStyle>
            <a:lvl1pPr>
              <a:defRPr sz="1200"/>
            </a:lvl1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52390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03780-B5C3-344A-83A2-2D56DCF0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B27E1-EB3E-B042-99E0-9ACC3275D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72AD7-124B-6848-845E-3466CA4C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37A83-1A0A-5F45-894D-52194158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EDC15-DEFE-E749-B41A-4E52FDBD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112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A99E3-9522-0840-8155-35031F62B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ADBF4-C4A7-9E44-B7F2-D03BA16D2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F6C1A-05A1-624C-8060-67D21DDC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F2FBA1-2697-1E46-8E41-3C8CB40E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746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29FD-AD23-6C4D-A8E4-E092C661F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8B16-4CF5-F046-B538-17F05EBC3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85AFE-B725-9E44-9820-5F2597EEF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CF1B0-959C-D24C-9373-52CAD301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0ADA5-70A9-6A4B-A053-CB7C75F1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3414C8-7481-FB4C-A2FE-1DB1922E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024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7DF1A-BDF5-8343-94E2-4A39D80E0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BF7B5-1600-5640-8D10-0E756FBF7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69CE6-3484-4940-8A39-1D7AE7297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09952-EF8E-B447-B0C2-10E685A19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B4D6C-1C97-6C46-AF96-B05CFDC2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CA7DB-1ED1-3E40-A432-1AC16E30E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59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E91-1FA7-4947-BEA0-34F494011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7EAEC3-A0B0-D74A-9C05-D5CA2723A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2BE5A-0F00-8447-AAC4-2F77ED07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DCAC1-FA30-7D42-B172-1FCFC213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AA466-38BA-C44D-86EE-A4085E42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152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AE139-31E6-DE4B-9B2F-A5347AA4D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06D674-7D3C-0441-8E94-1BCAC8559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1CE3A-CF43-564A-9A5A-F5974659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EE943-E24A-4448-8E4D-A67CFBAC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B7924-D7C3-1E4F-91E8-380F3D3D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5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DD8AE-BD50-564C-9570-37DE66FF6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4418F-CE18-984A-9BB4-51BD6ED31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FD9BE5-08A1-2046-AF77-497E0A479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39E5A-3607-664A-ADCC-558797B3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7F915-B324-234A-A27E-C21633E1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05E2-9530-3C40-9047-C7526CCB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62C72-32F8-C34A-B661-62563E02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166DC-9992-9D4B-AD0E-959E8A1D0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FE1F5-0DA2-B344-B167-D7DA54B3E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ECAE27-A265-BF42-95FD-039C2A5EA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18E49-6457-1F4C-9928-A60473E75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90707-2A40-B744-B2C4-FD145B67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69F792-3B87-114C-8BDA-C7C14A602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3B184-33F6-D94A-87D1-8B0FE4C7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2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94E4F-04C3-7741-8D0A-35AC17D3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14C53-3AC4-CD4F-A2F6-CC0BAE66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55757-F832-0D4C-B23E-57A06D1F0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915902-0D73-0D47-AAC0-E5E890C1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3EFB23-B6BC-1D41-98E2-3A95ECA3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E933B-0062-6740-9606-45C6BE7AC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EEE0A-5BAE-EF4E-9C5B-4E93EC49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3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5809E-F113-C343-AEAB-EE4A794B7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61052-7DA7-7143-8B64-951219AFC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5839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D460-FC79-A74D-8662-8C88231A3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CF6C3-44BC-8C4C-B959-B1B5FC759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989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F1BFAA-17E2-DC47-BD8D-9FF98AC9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52F45-846E-1545-A52D-6D02EBA37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D0104-D8BC-D74A-B4BB-CC02C18CD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E9CBF-9D48-2940-89CA-AB9A2F348F7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8E95E-6602-154D-ACCC-95DCB9DCD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D6080-1410-8A47-990D-2826D8CC3A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59C9-4598-A840-9BF8-60C8FA0AD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6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63" r:id="rId9"/>
    <p:sldLayoutId id="2147483707" r:id="rId10"/>
    <p:sldLayoutId id="2147483708" r:id="rId11"/>
    <p:sldLayoutId id="2147483709" r:id="rId12"/>
    <p:sldLayoutId id="2147483710" r:id="rId13"/>
    <p:sldLayoutId id="2147483672" r:id="rId14"/>
    <p:sldLayoutId id="2147483690" r:id="rId15"/>
    <p:sldLayoutId id="2147483691" r:id="rId16"/>
    <p:sldLayoutId id="2147483694" r:id="rId17"/>
    <p:sldLayoutId id="2147483695" r:id="rId18"/>
    <p:sldLayoutId id="2147483711" r:id="rId19"/>
    <p:sldLayoutId id="2147483712" r:id="rId20"/>
    <p:sldLayoutId id="2147483713" r:id="rId21"/>
    <p:sldLayoutId id="2147483714" r:id="rId22"/>
    <p:sldLayoutId id="2147483673" r:id="rId23"/>
    <p:sldLayoutId id="2147483674" r:id="rId24"/>
    <p:sldLayoutId id="2147483675" r:id="rId25"/>
    <p:sldLayoutId id="2147483677" r:id="rId26"/>
    <p:sldLayoutId id="2147483678" r:id="rId27"/>
    <p:sldLayoutId id="2147483676" r:id="rId28"/>
    <p:sldLayoutId id="2147483715" r:id="rId29"/>
    <p:sldLayoutId id="2147483661" r:id="rId30"/>
    <p:sldLayoutId id="2147483656" r:id="rId31"/>
    <p:sldLayoutId id="2147483657" r:id="rId32"/>
    <p:sldLayoutId id="2147483658" r:id="rId33"/>
    <p:sldLayoutId id="2147483659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FB00548-A916-4FF3-A681-879786A6D96A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C982A4-A643-497B-BC0A-5C85D6039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08EA7-B991-469E-A241-AF683D6F77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AC550-E8F6-4759-9F66-11479946D7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4417FA-EAE0-4B15-97D7-212B5EF9CC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9D160E9-22A1-45B8-A902-C345B5CC44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5ABAEE-F592-4035-9F94-B9B0B6617B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89F0DD-7CCA-46E1-98D9-80B25D6982B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B61B86-66CB-46AE-B0AC-D0609CE5913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101DEDB-F380-4772-8004-C69B2E51DD3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C06734E-1329-444C-8311-75C5C4A7C1E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B034965-1DD1-48E9-A87A-8BED02A3D4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5A23B44-5D46-4AFE-918F-BC89B6BC33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337853A-EF69-4D10-B946-B57857747A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E45EB18-6B4B-4ACF-BB20-A8E2AD6A6B6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601DBC1-17D0-474F-A88F-C8ACB322277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4230AEF-84E6-486E-A9BA-0E4EF0D0478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C6FDAF-D477-47D2-BDC6-7DB4996627C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57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52147A8-C36F-3545-9A2C-87A7DF18F59B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66746-2DFD-9D4C-ACEE-CC6E9602C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9D1B3C8-5349-354E-BDD0-6C358FDD590D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59D132B-E1AF-A84A-8653-2215AF1C5715}"/>
              </a:ext>
            </a:extLst>
          </p:cNvPr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7B37E22-42BE-DB45-B04A-4224C19C9921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08E5895-A3D1-7346-88FD-BC1DD549289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974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82EE6D0-71B0-2246-866D-60C493E654AC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7DF05-E8C3-0843-AAA7-BDEB6B5024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EFE445-C07C-E743-AFC7-43AB853F71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FFDF737-2EC5-D84B-AC13-A01B95C9A3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EF32E21-4E44-FF48-95A7-CDA55342BC6C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CBD9DF8-C05B-5F4F-A178-39A7B2DAE54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17B9474-0359-0641-9E3A-C29233990664}"/>
              </a:ext>
            </a:extLst>
          </p:cNvPr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3DEB4EB5-B3D8-4D4A-9C65-50C18EFE54B4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DB213C5-E19B-D440-A86B-B00B520C17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046043D-2DD7-8241-8205-FD2C478CCF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3E1B637-21AE-2F48-A2AD-5B77BC55C89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CC5278-B8A7-564E-8FC8-4263A101AF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638C1F0-1519-D447-8CD5-26062BBFD0C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88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50B2284-0158-EB4E-BB53-7D4BAC860C00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7F558-3BD5-574B-8228-E5259DE08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ED85C05-525D-EF41-99C7-56A3F1AE278D}"/>
              </a:ext>
            </a:extLst>
          </p:cNvPr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1B00A4-BA0B-1D44-AE12-98FA8E8F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263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BF725B1-B251-AF44-B06E-5BA9A1A8F2F7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pPr marL="342900" indent="-342900" algn="l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C4EF5-8A35-0444-851A-F6FF77A9A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CC25A59-0C3F-104F-981D-D187670D427B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76CD1B-D751-B84B-AC75-40F153870946}"/>
              </a:ext>
            </a:extLst>
          </p:cNvPr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7776DF0-21EF-0049-9E4C-85C2D9FB50B8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5706C81-0FB9-0449-8CEB-E2DE1A0C1EF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06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DA94E57-D08C-6D40-BBC7-7C11E9C3CCD7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BFEADB-152D-D241-BBD1-6177E8474F9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F1FEA5-D0E4-3343-B973-F94F6B984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622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8709001-2CD7-734F-B2CA-44A3BCB81A7C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BD06D-DC83-2241-950C-01DC159773D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57DB85-C600-B24C-9D23-87F2B927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C8129-2CC3-2143-B341-3AC105F4630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05B931-626E-E34A-A50A-DC27C7DF54D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1ACC3C-7FED-7144-B9A0-C8EC5B7D197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3568ED6-3E50-DB49-B67F-396BBFED599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02D890C-59B0-CB4A-BE15-AA6AFE8C396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BD1252D-B0A3-B84E-813D-6BDB3E7E180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751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F966BB7-8742-304C-AD32-CF55339CA981}"/>
              </a:ext>
            </a:extLst>
          </p:cNvPr>
          <p:cNvSpPr>
            <a:spLocks noGrp="1"/>
          </p:cNvSpPr>
          <p:nvPr>
            <p:ph type="subTitle" idx="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98999-E12F-2047-AD2C-424EEAC109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70745-9915-1145-A742-A6A6862364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F2C0678-CC24-7D4E-B210-17B11C8742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EC4FAB3-8631-B547-B4D4-54E426912638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AFC8CE4-A39B-164C-8E56-D8CB0FBFA7B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9E3B410-582E-EC48-A5E6-53B74FF57336}"/>
              </a:ext>
            </a:extLst>
          </p:cNvPr>
          <p:cNvSpPr>
            <a:spLocks noGrp="1"/>
          </p:cNvSpPr>
          <p:nvPr>
            <p:ph type="subTitle" idx="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A2C19C79-F377-3E42-8BC4-900D18BE1657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15088EA-B426-834F-85E7-FD427FE361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A2DF5F-5343-BB49-B40C-F2494B79B0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8B52B11-BEFC-7747-9B0F-F285EB4A2F6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352214-C8A5-B04C-96BF-C986994C63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C866D28-EEB2-954E-A73E-1DBAE77B8E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30458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MMEVfEWB"/>
  <p:tag name="ARTICULATE_SLIDE_COUNT" val="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4913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Dawn Oakley</cp:lastModifiedBy>
  <cp:revision>8</cp:revision>
  <dcterms:created xsi:type="dcterms:W3CDTF">2021-08-24T13:19:03Z</dcterms:created>
  <dcterms:modified xsi:type="dcterms:W3CDTF">2021-12-02T18:42:48Z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7387D25C-EDF1-4E96-86C7-0DFBC275CE93</vt:lpwstr>
  </property>
  <property fmtid="{D5CDD505-2E9C-101B-9397-08002B2CF9AE}" pid="3" name="ArticulatePath">
    <vt:lpwstr>slides</vt:lpwstr>
  </property>
</Properties>
</file>